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5"/>
    <p:restoredTop sz="94689"/>
  </p:normalViewPr>
  <p:slideViewPr>
    <p:cSldViewPr snapToGrid="0">
      <p:cViewPr varScale="1">
        <p:scale>
          <a:sx n="142" d="100"/>
          <a:sy n="142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90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8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7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6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4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5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2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990">
              <a:srgbClr val="A1D7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5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0125FC-ECBE-4CD4-1EF8-C6AD1D1B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" y="835141"/>
            <a:ext cx="7699633" cy="3613539"/>
          </a:xfrm>
          <a:prstGeom prst="rect">
            <a:avLst/>
          </a:prstGeom>
        </p:spPr>
      </p:pic>
      <p:pic>
        <p:nvPicPr>
          <p:cNvPr id="6" name="Picture 5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D994548D-3FEB-4EA8-F576-59512CF52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2508"/>
            <a:ext cx="7720896" cy="24207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71D2F9-F380-277E-7822-6CA95EFB8121}"/>
              </a:ext>
            </a:extLst>
          </p:cNvPr>
          <p:cNvSpPr/>
          <p:nvPr/>
        </p:nvSpPr>
        <p:spPr>
          <a:xfrm>
            <a:off x="4378842" y="159770"/>
            <a:ext cx="1929809" cy="543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 by year or ‘t’ time &lt;option&gt;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574E9-E065-69D0-CBE4-85F50C9450B6}"/>
              </a:ext>
            </a:extLst>
          </p:cNvPr>
          <p:cNvSpPr/>
          <p:nvPr/>
        </p:nvSpPr>
        <p:spPr>
          <a:xfrm>
            <a:off x="7720896" y="858952"/>
            <a:ext cx="4090104" cy="3311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60BEFA-EC4B-66B7-60D8-CBB5288F6159}"/>
              </a:ext>
            </a:extLst>
          </p:cNvPr>
          <p:cNvSpPr/>
          <p:nvPr/>
        </p:nvSpPr>
        <p:spPr>
          <a:xfrm>
            <a:off x="7720896" y="4277490"/>
            <a:ext cx="4090104" cy="2267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EF5B7-21D3-5ED9-32FC-F041F7DD0F7C}"/>
              </a:ext>
            </a:extLst>
          </p:cNvPr>
          <p:cNvSpPr/>
          <p:nvPr/>
        </p:nvSpPr>
        <p:spPr>
          <a:xfrm>
            <a:off x="7974417" y="4401879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Risk Assessment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23ECD-3EBA-B9B1-5664-4AD530C61511}"/>
              </a:ext>
            </a:extLst>
          </p:cNvPr>
          <p:cNvSpPr/>
          <p:nvPr/>
        </p:nvSpPr>
        <p:spPr>
          <a:xfrm>
            <a:off x="7989480" y="5093338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Readiness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1F5C7-B1DE-E5C0-8899-9728D8A5B1D3}"/>
              </a:ext>
            </a:extLst>
          </p:cNvPr>
          <p:cNvSpPr/>
          <p:nvPr/>
        </p:nvSpPr>
        <p:spPr>
          <a:xfrm>
            <a:off x="7989480" y="5791200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AI Prompt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C14DB7-DCA7-08DB-6FEE-B4CD9F66BA67}"/>
              </a:ext>
            </a:extLst>
          </p:cNvPr>
          <p:cNvSpPr/>
          <p:nvPr/>
        </p:nvSpPr>
        <p:spPr>
          <a:xfrm>
            <a:off x="7933215" y="1088065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 &lt;Probability&gt;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6A2DE0-31BC-F62E-C943-9929EC78639D}"/>
              </a:ext>
            </a:extLst>
          </p:cNvPr>
          <p:cNvSpPr/>
          <p:nvPr/>
        </p:nvSpPr>
        <p:spPr>
          <a:xfrm>
            <a:off x="7933212" y="1859669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 Speed  &lt;Probability&gt;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BA1EA-63F9-F39D-39D0-2A13B56DC53C}"/>
              </a:ext>
            </a:extLst>
          </p:cNvPr>
          <p:cNvSpPr/>
          <p:nvPr/>
        </p:nvSpPr>
        <p:spPr>
          <a:xfrm>
            <a:off x="7933213" y="2648192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  &lt;Probability&gt;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1EAE1-652B-CE67-4DAF-7D58E4E877A7}"/>
              </a:ext>
            </a:extLst>
          </p:cNvPr>
          <p:cNvSpPr/>
          <p:nvPr/>
        </p:nvSpPr>
        <p:spPr>
          <a:xfrm>
            <a:off x="7933214" y="3419796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  &lt;Probability&gt;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8500CC-B045-B238-9607-E9E5AB757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29416"/>
            <a:ext cx="3671372" cy="771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407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B9905-9860-B57D-DEE2-2FDAE34EEE74}"/>
              </a:ext>
            </a:extLst>
          </p:cNvPr>
          <p:cNvSpPr/>
          <p:nvPr/>
        </p:nvSpPr>
        <p:spPr>
          <a:xfrm>
            <a:off x="180246" y="99845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Assessment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E3175-8FB5-AC22-15A1-B39859F997F5}"/>
              </a:ext>
            </a:extLst>
          </p:cNvPr>
          <p:cNvSpPr/>
          <p:nvPr/>
        </p:nvSpPr>
        <p:spPr>
          <a:xfrm>
            <a:off x="731012" y="1193782"/>
            <a:ext cx="4336869" cy="211618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Critical Infrastructure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0CE6F-BD5B-B206-CB13-3E37CD321D30}"/>
              </a:ext>
            </a:extLst>
          </p:cNvPr>
          <p:cNvSpPr/>
          <p:nvPr/>
        </p:nvSpPr>
        <p:spPr>
          <a:xfrm>
            <a:off x="6866708" y="3849187"/>
            <a:ext cx="4336869" cy="211618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Population Density and Demographics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F1568-8EF2-9487-3FA5-BB3D6A1FF8A8}"/>
              </a:ext>
            </a:extLst>
          </p:cNvPr>
          <p:cNvSpPr/>
          <p:nvPr/>
        </p:nvSpPr>
        <p:spPr>
          <a:xfrm>
            <a:off x="766353" y="3849188"/>
            <a:ext cx="4336869" cy="21161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Mitigation Strategies and Recommendations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2F0D6-D1B1-ABAE-F91E-7C1CDD6BBEFE}"/>
              </a:ext>
            </a:extLst>
          </p:cNvPr>
          <p:cNvSpPr/>
          <p:nvPr/>
        </p:nvSpPr>
        <p:spPr>
          <a:xfrm>
            <a:off x="6783977" y="1071153"/>
            <a:ext cx="4336869" cy="21161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Emergency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2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A74998-0C82-FFD6-C795-9F13771C0874}"/>
              </a:ext>
            </a:extLst>
          </p:cNvPr>
          <p:cNvSpPr/>
          <p:nvPr/>
        </p:nvSpPr>
        <p:spPr>
          <a:xfrm>
            <a:off x="439149" y="216538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&lt;Inventory&gt; data</a:t>
            </a:r>
          </a:p>
        </p:txBody>
      </p:sp>
      <p:pic>
        <p:nvPicPr>
          <p:cNvPr id="4" name="Picture 3" descr="A graph with colored lines&#10;&#10;Description automatically generated">
            <a:extLst>
              <a:ext uri="{FF2B5EF4-FFF2-40B4-BE49-F238E27FC236}">
                <a16:creationId xmlns:a16="http://schemas.microsoft.com/office/drawing/2014/main" id="{4A1CBA86-19B8-FF98-E76C-97FF51FD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1623084"/>
            <a:ext cx="11854325" cy="38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arrows and a red circle with a four point dot&#10;&#10;Description automatically generated with medium confidence">
            <a:extLst>
              <a:ext uri="{FF2B5EF4-FFF2-40B4-BE49-F238E27FC236}">
                <a16:creationId xmlns:a16="http://schemas.microsoft.com/office/drawing/2014/main" id="{324EB03C-648F-9094-68B6-1DFCA802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97" y="2540726"/>
            <a:ext cx="10296742" cy="33759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B100E9-6970-D02C-6410-C8676C6863BE}"/>
              </a:ext>
            </a:extLst>
          </p:cNvPr>
          <p:cNvSpPr/>
          <p:nvPr/>
        </p:nvSpPr>
        <p:spPr>
          <a:xfrm>
            <a:off x="626556" y="477123"/>
            <a:ext cx="3326608" cy="10930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Emergency Response via application and Twilio API 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5BB730-B8A4-DBE9-27BA-490E916A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29" y="2617482"/>
            <a:ext cx="1556077" cy="49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6D04D-CAB7-C83B-7270-D5C7A311B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05" y="4424017"/>
            <a:ext cx="1657829" cy="13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4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F521244C-F5C0-E04D-9C35-7E0D7ABA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3" y="717572"/>
            <a:ext cx="12008467" cy="5252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F8BF46-62F3-16CC-5FC5-E4FB7B78F304}"/>
              </a:ext>
            </a:extLst>
          </p:cNvPr>
          <p:cNvSpPr txBox="1"/>
          <p:nvPr/>
        </p:nvSpPr>
        <p:spPr>
          <a:xfrm>
            <a:off x="183533" y="207213"/>
            <a:ext cx="187801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06700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F91C541C-9842-D202-74B0-FB3B2BB5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8" y="2028400"/>
            <a:ext cx="11622224" cy="2498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EA8086-3664-8552-D1E8-4DC2A8EE46DA}"/>
              </a:ext>
            </a:extLst>
          </p:cNvPr>
          <p:cNvSpPr txBox="1"/>
          <p:nvPr/>
        </p:nvSpPr>
        <p:spPr>
          <a:xfrm>
            <a:off x="183533" y="207213"/>
            <a:ext cx="294337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AI backed Chatbot prompt</a:t>
            </a:r>
          </a:p>
        </p:txBody>
      </p:sp>
    </p:spTree>
    <p:extLst>
      <p:ext uri="{BB962C8B-B14F-4D97-AF65-F5344CB8AC3E}">
        <p14:creationId xmlns:p14="http://schemas.microsoft.com/office/powerpoint/2010/main" val="3175324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</TotalTime>
  <Words>73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Sourav Sharma</dc:creator>
  <cp:lastModifiedBy>Sourav Sharma</cp:lastModifiedBy>
  <cp:revision>5</cp:revision>
  <dcterms:created xsi:type="dcterms:W3CDTF">2024-11-16T21:21:45Z</dcterms:created>
  <dcterms:modified xsi:type="dcterms:W3CDTF">2024-11-16T23:43:29Z</dcterms:modified>
</cp:coreProperties>
</file>