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www.fontsquirrel.com/fonts/source-sans-pro" TargetMode="External"/><Relationship Id="rId8" Type="http://schemas.openxmlformats.org/officeDocument/2006/relationships/hyperlink" Target="http://fortawesome.github.io/Font-Awesome/get-started/" TargetMode="External"/><Relationship Id="rId9" Type="http://schemas.openxmlformats.org/officeDocument/2006/relationships/hyperlink" Target="http://fortawesome.github.io/Font-Awesome/cheatsheet/" TargetMode="Externa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www.fontsquirrel.com/fonts/source-sans-pro" TargetMode="External"/><Relationship Id="rId8" Type="http://schemas.openxmlformats.org/officeDocument/2006/relationships/hyperlink" Target="http://fortawesome.github.io/Font-Awesome/get-started/" TargetMode="External"/><Relationship Id="rId9" Type="http://schemas.openxmlformats.org/officeDocument/2006/relationships/hyperlink" Target="http://fortawesome.github.io/Font-Awesome/cheatsheet/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5.png"/><Relationship Id="rId1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Your Name •  </a:t>
            </a:r>
            <a:r>
              <a:rPr>
                <a:hlinkClick r:id="rId4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9288578" y="5588491"/>
            <a:ext cx="735185" cy="769395"/>
            <a:chOff x="299157" y="0"/>
            <a:chExt cx="735183" cy="769393"/>
          </a:xfrm>
        </p:grpSpPr>
        <p:graphicFrame>
          <p:nvGraphicFramePr>
            <p:cNvPr id="196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97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211" name="Table"/>
          <p:cNvGraphicFramePr/>
          <p:nvPr/>
        </p:nvGraphicFramePr>
        <p:xfrm>
          <a:off x="7391442" y="6432901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7975642" y="638520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4" name="Table"/>
          <p:cNvGraphicFramePr/>
          <p:nvPr/>
        </p:nvGraphicFramePr>
        <p:xfrm>
          <a:off x="7976967" y="67772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7977635" y="704992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8545152" y="66629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7391442" y="56642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36" name="Table"/>
          <p:cNvGraphicFramePr/>
          <p:nvPr/>
        </p:nvGraphicFramePr>
        <p:xfrm>
          <a:off x="9640423" y="660576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Your Name •  </a:t>
            </a:r>
            <a:r>
              <a:rPr>
                <a:hlinkClick r:id="rId4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369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92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395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96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8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