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7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6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1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2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3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8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8988-D8A0-41FC-BFAE-62C0E9D186B2}" type="datetimeFigureOut">
              <a:rPr kumimoji="1" lang="ja-JP" altLang="en-US" smtClean="0"/>
              <a:t>2015/5/21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5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6.xls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7.xls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4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質問一覧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695663"/>
              </p:ext>
            </p:extLst>
          </p:nvPr>
        </p:nvGraphicFramePr>
        <p:xfrm>
          <a:off x="1003822" y="3836693"/>
          <a:ext cx="70850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ワークシート" r:id="rId4" imgW="5629300" imgH="1076220" progId="Excel.Sheet.12">
                  <p:embed/>
                </p:oleObj>
              </mc:Choice>
              <mc:Fallback>
                <p:oleObj name="ワークシート" r:id="rId4" imgW="5629300" imgH="1076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3822" y="3836693"/>
                        <a:ext cx="7085012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角丸四角形 8"/>
          <p:cNvSpPr/>
          <p:nvPr/>
        </p:nvSpPr>
        <p:spPr>
          <a:xfrm>
            <a:off x="97543" y="1933502"/>
            <a:ext cx="8856984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86632" y="2204968"/>
            <a:ext cx="108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回答</a:t>
            </a:r>
            <a:r>
              <a:rPr lang="ja-JP" altLang="en-US" sz="1600" dirty="0"/>
              <a:t>期限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237396" y="2251343"/>
            <a:ext cx="916931" cy="237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9244" y="2195637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タイトル</a:t>
            </a:r>
            <a:endParaRPr kumimoji="1"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944835" y="2254618"/>
            <a:ext cx="102491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89301" y="2205324"/>
            <a:ext cx="64807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検索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50382" y="2205324"/>
            <a:ext cx="8115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リセット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31293" y="2209178"/>
            <a:ext cx="109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ステータス</a:t>
            </a:r>
            <a:endParaRPr kumimoji="1"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339405" y="2255553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39629" y="1395125"/>
            <a:ext cx="11161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新規登録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1880" y="5400554"/>
            <a:ext cx="18999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全件ダウンロード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15026" y="414438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詳細</a:t>
            </a:r>
            <a:endParaRPr kumimoji="1" lang="ja-JP" altLang="en-US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548193" y="414438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削除</a:t>
            </a:r>
            <a:endParaRPr kumimoji="1" lang="ja-JP" alt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71744" y="2217799"/>
            <a:ext cx="65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担当</a:t>
            </a:r>
            <a:endParaRPr kumimoji="1" lang="ja-JP" altLang="en-US" sz="16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463774" y="2244688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61930" y="3431675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57425" y="2262422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4957425" y="2262765"/>
            <a:ext cx="0" cy="26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吹き出し 25"/>
          <p:cNvSpPr/>
          <p:nvPr/>
        </p:nvSpPr>
        <p:spPr>
          <a:xfrm>
            <a:off x="5877782" y="2822819"/>
            <a:ext cx="2184104" cy="535414"/>
          </a:xfrm>
          <a:prstGeom prst="wedgeRectCallout">
            <a:avLst>
              <a:gd name="adj1" fmla="val -16472"/>
              <a:gd name="adj2" fmla="val -10294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指定した日以前の質問を検索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448586" y="2904119"/>
            <a:ext cx="3038236" cy="535414"/>
          </a:xfrm>
          <a:prstGeom prst="wedgeRectCallout">
            <a:avLst>
              <a:gd name="adj1" fmla="val -25932"/>
              <a:gd name="adj2" fmla="val 11231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No.</a:t>
            </a:r>
            <a:r>
              <a:rPr lang="ja-JP" altLang="en-US" sz="1400" dirty="0" smtClean="0">
                <a:solidFill>
                  <a:schemeClr val="tx1"/>
                </a:solidFill>
              </a:rPr>
              <a:t>は質問</a:t>
            </a:r>
            <a:r>
              <a:rPr lang="en-US" altLang="ja-JP" sz="1400" dirty="0" smtClean="0">
                <a:solidFill>
                  <a:schemeClr val="tx1"/>
                </a:solidFill>
              </a:rPr>
              <a:t>ID</a:t>
            </a:r>
            <a:r>
              <a:rPr lang="ja-JP" altLang="en-US" sz="1400" dirty="0" err="1" smtClean="0">
                <a:solidFill>
                  <a:schemeClr val="tx1"/>
                </a:solidFill>
              </a:rPr>
              <a:t>、</a:t>
            </a:r>
            <a:r>
              <a:rPr lang="ja-JP" altLang="en-US" sz="1400" dirty="0" smtClean="0">
                <a:solidFill>
                  <a:schemeClr val="tx1"/>
                </a:solidFill>
              </a:rPr>
              <a:t>一覧は</a:t>
            </a:r>
            <a:r>
              <a:rPr lang="en-US" altLang="ja-JP" sz="1400" dirty="0" smtClean="0">
                <a:solidFill>
                  <a:schemeClr val="tx1"/>
                </a:solidFill>
              </a:rPr>
              <a:t>ID</a:t>
            </a:r>
            <a:r>
              <a:rPr lang="ja-JP" altLang="en-US" sz="1400" dirty="0" smtClean="0">
                <a:solidFill>
                  <a:schemeClr val="tx1"/>
                </a:solidFill>
              </a:rPr>
              <a:t>順にソートする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21605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5078" y="26646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98948" y="2146037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682627" y="2664600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氏名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9572" y="16342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氏名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682627" y="1092139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98948" y="1619646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利用者更新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4940" y="32000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確認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688332" y="3191753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203004" y="4454996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708001" y="4456509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3568" y="37890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管理者</a:t>
            </a:r>
            <a:r>
              <a:rPr lang="ja-JP" altLang="en-US" dirty="0"/>
              <a:t>権限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82627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有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90739" y="38019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</a:t>
            </a:r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3186683" y="3851391"/>
            <a:ext cx="305196" cy="270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4114205" y="3838443"/>
            <a:ext cx="305196" cy="270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3278134" y="3941330"/>
            <a:ext cx="112303" cy="906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利用者一覧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043608" y="1268760"/>
            <a:ext cx="7200800" cy="8640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7624" y="13567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検索項目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59632" y="170080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氏名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763688" y="1682688"/>
            <a:ext cx="1584176" cy="356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56298" y="17020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氏名（カナ）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72000" y="1664569"/>
            <a:ext cx="144016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6372200" y="1705624"/>
            <a:ext cx="792088" cy="3398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検索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308304" y="1697713"/>
            <a:ext cx="720080" cy="3416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クリア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292453"/>
              </p:ext>
            </p:extLst>
          </p:nvPr>
        </p:nvGraphicFramePr>
        <p:xfrm>
          <a:off x="1189509" y="3356992"/>
          <a:ext cx="6861175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ワークシート" r:id="rId4" imgW="3219444" imgH="676350" progId="Excel.Sheet.12">
                  <p:embed/>
                </p:oleObj>
              </mc:Choice>
              <mc:Fallback>
                <p:oleObj name="ワークシート" r:id="rId4" imgW="3219444" imgH="6763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9509" y="3356992"/>
                        <a:ext cx="6861175" cy="1208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角丸四角形 25"/>
          <p:cNvSpPr/>
          <p:nvPr/>
        </p:nvSpPr>
        <p:spPr>
          <a:xfrm>
            <a:off x="6228184" y="3717032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118920" y="3718359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228184" y="4147753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118920" y="4149080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利用者詳細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539552" y="990020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編集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263128"/>
              </p:ext>
            </p:extLst>
          </p:nvPr>
        </p:nvGraphicFramePr>
        <p:xfrm>
          <a:off x="629816" y="1772816"/>
          <a:ext cx="220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ワークシート" r:id="rId4" imgW="2209687" imgH="723870" progId="Excel.Sheet.12">
                  <p:embed/>
                </p:oleObj>
              </mc:Choice>
              <mc:Fallback>
                <p:oleObj name="ワークシート" r:id="rId4" imgW="2209687" imgH="7238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816" y="1772816"/>
                        <a:ext cx="22098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95536" y="27089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19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メニュー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7089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1967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利用者管理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17728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</a:t>
            </a:r>
            <a:r>
              <a:rPr lang="ja-JP" altLang="en-US" dirty="0"/>
              <a:t>選択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案件一覧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38610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1907704" y="3501008"/>
            <a:ext cx="3528392" cy="864096"/>
          </a:xfrm>
          <a:prstGeom prst="wedgeRectCallout">
            <a:avLst>
              <a:gd name="adj1" fmla="val -53980"/>
              <a:gd name="adj2" fmla="val -171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案件</a:t>
            </a:r>
            <a:r>
              <a:rPr lang="ja-JP" altLang="en-US" dirty="0" smtClean="0">
                <a:solidFill>
                  <a:schemeClr val="tx1"/>
                </a:solidFill>
              </a:rPr>
              <a:t>のタイトルをクリックすることで案件別の質問一覧画面へ遷移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39552" y="1182187"/>
            <a:ext cx="1296144" cy="3507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新規登録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24493"/>
              </p:ext>
            </p:extLst>
          </p:nvPr>
        </p:nvGraphicFramePr>
        <p:xfrm>
          <a:off x="557213" y="1916113"/>
          <a:ext cx="58197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ワークシート" r:id="rId4" imgW="5819744" imgH="1295460" progId="Excel.Sheet.12">
                  <p:embed/>
                </p:oleObj>
              </mc:Choice>
              <mc:Fallback>
                <p:oleObj name="ワークシート" r:id="rId4" imgW="5819744" imgH="12954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213" y="1916113"/>
                        <a:ext cx="581977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角丸四角形 10"/>
          <p:cNvSpPr/>
          <p:nvPr/>
        </p:nvSpPr>
        <p:spPr>
          <a:xfrm>
            <a:off x="4644008" y="2218395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534744" y="2219722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644008" y="2732162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詳細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534744" y="2733489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5796136" y="678131"/>
            <a:ext cx="2565648" cy="854804"/>
          </a:xfrm>
          <a:prstGeom prst="wedgeRectCallout">
            <a:avLst>
              <a:gd name="adj1" fmla="val -49541"/>
              <a:gd name="adj2" fmla="val 1181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管理者権限のある利用者のみ表示させる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2969096" y="562618"/>
            <a:ext cx="2565648" cy="854804"/>
          </a:xfrm>
          <a:prstGeom prst="wedgeRectCallout">
            <a:avLst>
              <a:gd name="adj1" fmla="val -91492"/>
              <a:gd name="adj2" fmla="val 367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管理者権限のある利用者のみ表示させる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763688" y="1092139"/>
            <a:ext cx="300717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案件新規</a:t>
            </a:r>
            <a:r>
              <a:rPr lang="ja-JP" altLang="en-US" dirty="0"/>
              <a:t>登録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3748" y="1844824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08745" y="1846337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763688" y="1092139"/>
            <a:ext cx="300717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案件更新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3748" y="1844824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08745" y="1846337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案件タイトル１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案件詳細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522920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20608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利用者一覧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965602"/>
              </p:ext>
            </p:extLst>
          </p:nvPr>
        </p:nvGraphicFramePr>
        <p:xfrm>
          <a:off x="719572" y="2755205"/>
          <a:ext cx="27527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ワークシート" r:id="rId3" imgW="2752655" imgH="1076220" progId="Excel.Sheet.12">
                  <p:embed/>
                </p:oleObj>
              </mc:Choice>
              <mc:Fallback>
                <p:oleObj name="ワークシート" r:id="rId3" imgW="2752655" imgH="1076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572" y="2755205"/>
                        <a:ext cx="27527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角丸四角形 12"/>
          <p:cNvSpPr/>
          <p:nvPr/>
        </p:nvSpPr>
        <p:spPr>
          <a:xfrm>
            <a:off x="2528950" y="3050281"/>
            <a:ext cx="684076" cy="288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2528950" y="3483669"/>
            <a:ext cx="684076" cy="288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123728" y="2062153"/>
            <a:ext cx="1629004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利用者追加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191915" y="1134172"/>
            <a:ext cx="150358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利用者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3748" y="1844824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08745" y="1846337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675" y="25649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利用者</a:t>
            </a:r>
            <a:r>
              <a:rPr lang="ja-JP" altLang="en-US" dirty="0"/>
              <a:t>一覧</a:t>
            </a:r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369335"/>
              </p:ext>
            </p:extLst>
          </p:nvPr>
        </p:nvGraphicFramePr>
        <p:xfrm>
          <a:off x="905483" y="2944133"/>
          <a:ext cx="20764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ワークシート" r:id="rId3" imgW="2076512" imgH="809730" progId="Excel.Sheet.12">
                  <p:embed/>
                </p:oleObj>
              </mc:Choice>
              <mc:Fallback>
                <p:oleObj name="ワークシート" r:id="rId3" imgW="2076512" imgH="8097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5483" y="2944133"/>
                        <a:ext cx="207645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3927" y="353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550" y="404664"/>
            <a:ext cx="162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質問新規登録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9087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72672" y="9477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48966" y="133031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78460" y="1370961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4950" y="19470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47025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7181" y="439275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43286" y="3976953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06967" y="4017603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20752" y="442411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2831" y="48480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20752" y="4868334"/>
            <a:ext cx="1392045" cy="288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57040" y="6093296"/>
            <a:ext cx="132712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33893" y="6097974"/>
            <a:ext cx="124676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92430" y="442598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2992430" y="4426327"/>
            <a:ext cx="0" cy="30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12640" y="5445224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120752" y="5445224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83968" y="545905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30" name="四角形吹き出し 29"/>
          <p:cNvSpPr/>
          <p:nvPr/>
        </p:nvSpPr>
        <p:spPr>
          <a:xfrm>
            <a:off x="4283968" y="4762091"/>
            <a:ext cx="1512168" cy="455250"/>
          </a:xfrm>
          <a:prstGeom prst="wedgeRectCallout">
            <a:avLst>
              <a:gd name="adj1" fmla="val -69964"/>
              <a:gd name="adj2" fmla="val 89699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ファイルを選択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質問詳細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71790" y="5527102"/>
            <a:ext cx="89180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回答</a:t>
            </a:r>
            <a:r>
              <a:rPr lang="ja-JP" altLang="en-US" sz="1400" dirty="0"/>
              <a:t>する</a:t>
            </a:r>
            <a:endParaRPr kumimoji="1" lang="ja-JP" altLang="en-US" sz="1400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682370"/>
              </p:ext>
            </p:extLst>
          </p:nvPr>
        </p:nvGraphicFramePr>
        <p:xfrm>
          <a:off x="1403350" y="1341438"/>
          <a:ext cx="630555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ワークシート" r:id="rId4" imgW="6305443" imgH="2486160" progId="Excel.Sheet.12">
                  <p:embed/>
                </p:oleObj>
              </mc:Choice>
              <mc:Fallback>
                <p:oleObj name="ワークシート" r:id="rId4" imgW="6305443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6305550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6588224" y="898847"/>
            <a:ext cx="108012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質問を編集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9631" y="5527103"/>
            <a:ext cx="5677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戻る</a:t>
            </a:r>
            <a:endParaRPr kumimoji="1" lang="ja-JP" altLang="en-US" sz="1400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70242"/>
              </p:ext>
            </p:extLst>
          </p:nvPr>
        </p:nvGraphicFramePr>
        <p:xfrm>
          <a:off x="1206500" y="4360863"/>
          <a:ext cx="7239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ワークシート" r:id="rId7" imgW="7239023" imgH="1009530" progId="Excel.Sheet.12">
                  <p:embed/>
                </p:oleObj>
              </mc:Choice>
              <mc:Fallback>
                <p:oleObj name="ワークシート" r:id="rId7" imgW="7239023" imgH="1009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6500" y="4360863"/>
                        <a:ext cx="723900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629562" y="386104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回答一覧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08779" y="4650968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00445" y="4646637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72144" y="3960761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16216" y="4646636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3550252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08778" y="5027474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00444" y="5023143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12160" y="21999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・ステータスの変更は「質問の編集」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or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「回答の編集」から行う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9099" y="685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099" y="53192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質問更新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8596" y="10394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15283" y="1117541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3155" y="14993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92649" y="1540039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9139" y="21161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15283" y="2116103"/>
            <a:ext cx="5256584" cy="1408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9078" y="468518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03401" y="3700279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67082" y="374092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092649" y="471654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4728" y="51404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02732" y="5159156"/>
            <a:ext cx="1381962" cy="35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43575" y="6309320"/>
            <a:ext cx="12601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46104" y="6310307"/>
            <a:ext cx="113875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8686" y="4216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078864" y="4244985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8619" y="42623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3238619" y="4244985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962698" y="47231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2962698" y="4723461"/>
            <a:ext cx="0" cy="29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84537" y="5643721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092649" y="5643721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55865" y="5657552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31" name="四角形吹き出し 30"/>
          <p:cNvSpPr/>
          <p:nvPr/>
        </p:nvSpPr>
        <p:spPr>
          <a:xfrm>
            <a:off x="5132512" y="4205119"/>
            <a:ext cx="2270584" cy="760730"/>
          </a:xfrm>
          <a:prstGeom prst="wedgeRectCallout">
            <a:avLst>
              <a:gd name="adj1" fmla="val -114800"/>
              <a:gd name="adj2" fmla="val -2890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ステータスを変更する場合は質問更新画面から行う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57177" y="565080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lang="ja-JP" altLang="en-US" dirty="0" smtClean="0"/>
              <a:t>新規</a:t>
            </a:r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2924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16832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39022" y="5301208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8666" y="5313437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39330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質問のステータス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101094" y="396188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60849" y="3967405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3260849" y="3950072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092649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6516216" y="3950072"/>
            <a:ext cx="2270584" cy="760730"/>
          </a:xfrm>
          <a:prstGeom prst="wedgeRectCallout">
            <a:avLst>
              <a:gd name="adj1" fmla="val -175627"/>
              <a:gd name="adj2" fmla="val -3015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回答時にもステータスを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</a:t>
            </a:r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5558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1988840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85480" y="5445224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73313" y="5461015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9763" y="3992434"/>
            <a:ext cx="190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質問のステータス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23728" y="4021267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0849" y="403485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5" name="直線コネクタ 14"/>
          <p:cNvCxnSpPr/>
          <p:nvPr/>
        </p:nvCxnSpPr>
        <p:spPr>
          <a:xfrm flipH="1">
            <a:off x="3260849" y="4017521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123728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21" name="四角形吹き出し 20"/>
          <p:cNvSpPr/>
          <p:nvPr/>
        </p:nvSpPr>
        <p:spPr>
          <a:xfrm>
            <a:off x="6300192" y="3992434"/>
            <a:ext cx="2653258" cy="760730"/>
          </a:xfrm>
          <a:prstGeom prst="wedgeRectCallout">
            <a:avLst>
              <a:gd name="adj1" fmla="val -148545"/>
              <a:gd name="adj2" fmla="val -3140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回答の更新からも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7548" y="4515693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1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出力した時のイメージ</a:t>
            </a:r>
            <a:endParaRPr kumimoji="1" lang="ja-JP" altLang="en-US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25296"/>
              </p:ext>
            </p:extLst>
          </p:nvPr>
        </p:nvGraphicFramePr>
        <p:xfrm>
          <a:off x="395288" y="1052513"/>
          <a:ext cx="839152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ワークシート" r:id="rId4" imgW="8391410" imgH="1885950" progId="Excel.Sheet.12">
                  <p:embed/>
                </p:oleObj>
              </mc:Choice>
              <mc:Fallback>
                <p:oleObj name="ワークシート" r:id="rId4" imgW="8391410" imgH="1885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288" y="1052513"/>
                        <a:ext cx="8391525" cy="18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左中かっこ 3"/>
          <p:cNvSpPr/>
          <p:nvPr/>
        </p:nvSpPr>
        <p:spPr>
          <a:xfrm>
            <a:off x="179512" y="1052736"/>
            <a:ext cx="144016" cy="14401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82153" y="1412776"/>
            <a:ext cx="461665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同じ質問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68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8367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979712" y="836712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79712" y="1358444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123728" y="2002979"/>
            <a:ext cx="11521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ログイン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95536" y="2002979"/>
            <a:ext cx="136815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利用者</a:t>
            </a:r>
            <a:r>
              <a:rPr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923928" y="2636912"/>
            <a:ext cx="1872208" cy="936104"/>
          </a:xfrm>
          <a:prstGeom prst="wedgeRectCallout">
            <a:avLst>
              <a:gd name="adj1" fmla="val -94094"/>
              <a:gd name="adj2" fmla="val -636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質問一覧画面へ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1079612" y="3239455"/>
            <a:ext cx="1872208" cy="936104"/>
          </a:xfrm>
          <a:prstGeom prst="wedgeRectCallout">
            <a:avLst>
              <a:gd name="adj1" fmla="val -39657"/>
              <a:gd name="adj2" fmla="val -11963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利用者</a:t>
            </a:r>
            <a:r>
              <a:rPr lang="ja-JP" altLang="en-US" dirty="0" smtClean="0">
                <a:solidFill>
                  <a:schemeClr val="tx1"/>
                </a:solidFill>
              </a:rPr>
              <a:t>新規登録</a:t>
            </a:r>
            <a:r>
              <a:rPr kumimoji="1" lang="ja-JP" altLang="en-US" dirty="0" smtClean="0">
                <a:solidFill>
                  <a:schemeClr val="tx1"/>
                </a:solidFill>
              </a:rPr>
              <a:t>画面へ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21605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5078" y="26646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98948" y="2146037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682627" y="2664600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氏名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9572" y="16342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氏名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682627" y="1092139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98948" y="1619646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利用者新規登録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4940" y="32000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確認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688332" y="3191753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186683" y="4293096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691680" y="4294609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3568" y="37890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管理者</a:t>
            </a:r>
            <a:r>
              <a:rPr lang="ja-JP" altLang="en-US" dirty="0"/>
              <a:t>権限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82627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0739" y="38019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186683" y="3851391"/>
            <a:ext cx="305196" cy="270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114205" y="3838443"/>
            <a:ext cx="305196" cy="270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278134" y="3941330"/>
            <a:ext cx="112303" cy="906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464</Words>
  <Application>Microsoft Office PowerPoint</Application>
  <PresentationFormat>画面に合わせる (4:3)</PresentationFormat>
  <Paragraphs>182</Paragraphs>
  <Slides>18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Office ​​テーマ</vt:lpstr>
      <vt:lpstr>ワークシート</vt:lpstr>
      <vt:lpstr>Microsoft Excel 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Tomofumi Shimada</dc:creator>
  <cp:lastModifiedBy>Tomofumi Shimada</cp:lastModifiedBy>
  <cp:revision>43</cp:revision>
  <dcterms:created xsi:type="dcterms:W3CDTF">2015-02-26T01:19:53Z</dcterms:created>
  <dcterms:modified xsi:type="dcterms:W3CDTF">2015-05-21T04:42:20Z</dcterms:modified>
</cp:coreProperties>
</file>