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2"/>
  </p:normalViewPr>
  <p:slideViewPr>
    <p:cSldViewPr snapToGrid="0">
      <p:cViewPr varScale="1">
        <p:scale>
          <a:sx n="90" d="100"/>
          <a:sy n="90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F865-DEB8-8113-8823-CF989E12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5A3E5-6D2B-FC4A-23CE-251945459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639DB-338B-BE38-6362-56A6D61C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6029-AA01-3246-8A79-088211BA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922D1-96D4-4876-1EE8-78933C8E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63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E89D-2BAE-2953-E0C7-723A82EF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1D943-68A8-0B0C-64BC-E314FAFE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A7341-91B7-76F4-8016-13C862F9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C10F-51B9-EFD6-AF8B-9B586F45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F548-6259-7B71-8F07-0572606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9909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1955E-B6DF-59D8-5D9F-EB2E19724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B8BE5-14CA-2989-4723-17EE11AB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1758-F53E-2CAA-2EC8-63D3DB42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4C593-4CE4-C1B2-85A7-2C18ADAD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BEF7F-4232-6BA4-23BA-902631F9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05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31E7-5BED-C6E3-2F9A-A9BBD0FD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BE87-E613-899B-C99F-035B6B3E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CB122-03A2-3719-DEF2-299E77E2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B644-C815-CB2F-5C98-4AA1F761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5EB1-D2C2-A72C-01D4-73CDA00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6857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C6C8-88BC-2F55-0B0D-18083482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4D954-B54C-0918-B70B-93624048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AED5-5B6C-2CF7-DF80-BB5D85A3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4934-79E6-8DB4-9873-B53BBD76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A746-B49E-E5F3-0159-F480F740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973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C633-8410-BA25-7644-59EF1BA6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0221-BC55-F377-7A01-4BC2C0BFA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999B4-D3AC-D154-3519-CF88B488D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CF966-CFB2-EC30-D93F-A23CD0DC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9F6B6-49AD-E628-69F1-DDEC8FC7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4ABF-1038-AE97-6A7E-B64CEB56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604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99BC-57F6-60EE-65D8-00E1546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37C01-475C-528A-F5E4-F65A354E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E1569-0238-2F10-8FE6-74C03C4B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F2B6D-E21C-6929-5A50-8AD7ECAA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2DEFF-DF0A-5469-59EE-4CA3A8A4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3A735-8BB0-C7BE-4813-BC797743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1DAAC-D8E7-419D-AE2F-407DEA5A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664F8-A60B-B391-1ED3-60C6ACB9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035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8701-1F75-41A1-BE76-6A47C941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8FFD3-FBB3-3A4A-7934-701335F5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372F9-14E6-852C-991D-3FEEE7C2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C4331-8042-7ED7-2C85-632D0F9E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09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D7816-F487-491A-1F44-8F42A92D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F9999-7A99-7032-5DB0-7E8B0F91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76136-81E7-6954-CC20-C05AEEE5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4647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0968-0E65-3678-58EC-7BADC656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C784B-8212-6A79-F7B9-D5E965A1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C76FA-628B-90F7-0838-38A08DB69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3195-535D-9AC4-BF96-B4AA1FCC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C4B6B-ABA5-80B4-4D1B-85536BFC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D7B0-F0F8-DDF9-2930-F2883E56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1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0EC7-28AD-55C6-B4D3-9D7EA3C2B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AC06D-DFC1-3118-17F7-BBDF19B1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A8278-4694-4625-EF5F-FDDF6D306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E9AEA-D87E-14CF-ACE5-378E62C6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B2F13-1332-C081-6925-DEE56A6E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CAEAD-1A9C-2A2E-3995-FFCF2FD1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482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76D8F-6F11-E167-4442-EDB6D451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4F913-4428-CD26-C95F-D5E71DAC6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9A06-2D17-A7C1-1C38-678C15A68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AAFA1-2063-074E-AC94-DC787C9EFE8F}" type="datetimeFigureOut">
              <a:rPr lang="es-ES_tradnl" smtClean="0"/>
              <a:t>27/7/23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7903-F2B0-7270-B341-858829B04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443B-8980-E79A-7196-9E2E21F5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F2DD4-66F1-6747-B433-65ACEA97F57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4324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03E0A25-7547-AFD8-0E35-B25FBAA84B93}"/>
              </a:ext>
            </a:extLst>
          </p:cNvPr>
          <p:cNvSpPr/>
          <p:nvPr/>
        </p:nvSpPr>
        <p:spPr>
          <a:xfrm>
            <a:off x="85729" y="571502"/>
            <a:ext cx="10118647" cy="62722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F1743DE-497F-F856-3954-7A3995D39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12" y="653261"/>
            <a:ext cx="7480300" cy="6045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95D75C-F301-E2A4-66AE-4BE92C27D509}"/>
              </a:ext>
            </a:extLst>
          </p:cNvPr>
          <p:cNvSpPr txBox="1"/>
          <p:nvPr/>
        </p:nvSpPr>
        <p:spPr>
          <a:xfrm>
            <a:off x="8100416" y="2834957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>
                <a:solidFill>
                  <a:srgbClr val="002060"/>
                </a:solidFill>
                <a:latin typeface="Montserrat" pitchFamily="2" charset="77"/>
              </a:rPr>
              <a:t>Texto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C7BD9A-1952-768F-7327-87D907985726}"/>
              </a:ext>
            </a:extLst>
          </p:cNvPr>
          <p:cNvSpPr txBox="1"/>
          <p:nvPr/>
        </p:nvSpPr>
        <p:spPr>
          <a:xfrm>
            <a:off x="8026997" y="4567057"/>
            <a:ext cx="17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 err="1">
                <a:solidFill>
                  <a:srgbClr val="002060"/>
                </a:solidFill>
                <a:latin typeface="Montserrat" pitchFamily="2" charset="77"/>
              </a:rPr>
              <a:t>Chunk</a:t>
            </a:r>
            <a:endParaRPr lang="es-ES_tradnl" b="1" dirty="0">
              <a:solidFill>
                <a:srgbClr val="002060"/>
              </a:solidFill>
              <a:latin typeface="Montserrat" pitchFamily="2" charset="77"/>
            </a:endParaRPr>
          </a:p>
          <a:p>
            <a:pPr algn="ctr"/>
            <a:r>
              <a:rPr lang="es-ES_tradnl" dirty="0">
                <a:solidFill>
                  <a:srgbClr val="002060"/>
                </a:solidFill>
                <a:latin typeface="Montserrat" pitchFamily="2" charset="77"/>
              </a:rPr>
              <a:t>Código en 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483AA2E-5F53-AA01-513F-EE61A8FA931E}"/>
              </a:ext>
            </a:extLst>
          </p:cNvPr>
          <p:cNvSpPr/>
          <p:nvPr/>
        </p:nvSpPr>
        <p:spPr>
          <a:xfrm>
            <a:off x="7688195" y="2436513"/>
            <a:ext cx="338802" cy="1287902"/>
          </a:xfrm>
          <a:prstGeom prst="rightBrace">
            <a:avLst>
              <a:gd name="adj1" fmla="val 60812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D508813-42A2-04A4-E6D2-C2E014D3945B}"/>
              </a:ext>
            </a:extLst>
          </p:cNvPr>
          <p:cNvSpPr/>
          <p:nvPr/>
        </p:nvSpPr>
        <p:spPr>
          <a:xfrm>
            <a:off x="7688195" y="4073585"/>
            <a:ext cx="338802" cy="1849456"/>
          </a:xfrm>
          <a:prstGeom prst="rightBrace">
            <a:avLst>
              <a:gd name="adj1" fmla="val 60812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247ABE-4853-D94A-49CC-733D65F748B5}"/>
              </a:ext>
            </a:extLst>
          </p:cNvPr>
          <p:cNvSpPr txBox="1"/>
          <p:nvPr/>
        </p:nvSpPr>
        <p:spPr>
          <a:xfrm>
            <a:off x="2640180" y="3539749"/>
            <a:ext cx="41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2"/>
                </a:solidFill>
                <a:latin typeface="Montserrat" pitchFamily="2" charset="77"/>
              </a:rPr>
              <a:t>Inicio del </a:t>
            </a:r>
            <a:r>
              <a:rPr lang="es-ES_tradnl" dirty="0" err="1">
                <a:solidFill>
                  <a:schemeClr val="accent2"/>
                </a:solidFill>
                <a:latin typeface="Montserrat" pitchFamily="2" charset="77"/>
              </a:rPr>
              <a:t>chunk</a:t>
            </a:r>
            <a:endParaRPr lang="es-ES_tradnl" dirty="0">
              <a:solidFill>
                <a:schemeClr val="accent2"/>
              </a:solidFill>
              <a:latin typeface="Montserrat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839D0-827D-5778-01F8-43423F61A69F}"/>
              </a:ext>
            </a:extLst>
          </p:cNvPr>
          <p:cNvSpPr txBox="1"/>
          <p:nvPr/>
        </p:nvSpPr>
        <p:spPr>
          <a:xfrm>
            <a:off x="2529665" y="6199202"/>
            <a:ext cx="417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2"/>
                </a:solidFill>
                <a:latin typeface="Montserrat" pitchFamily="2" charset="77"/>
              </a:rPr>
              <a:t>Final del </a:t>
            </a:r>
            <a:r>
              <a:rPr lang="es-ES_tradnl" dirty="0" err="1">
                <a:solidFill>
                  <a:schemeClr val="accent2"/>
                </a:solidFill>
                <a:latin typeface="Montserrat" pitchFamily="2" charset="77"/>
              </a:rPr>
              <a:t>chunk</a:t>
            </a:r>
            <a:endParaRPr lang="es-ES_tradnl" dirty="0">
              <a:solidFill>
                <a:schemeClr val="accent2"/>
              </a:solidFill>
              <a:latin typeface="Montserrat" pitchFamily="2" charset="77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07E26-1068-A1DD-4FE2-85C1FB9941B1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942975" y="3724415"/>
            <a:ext cx="1697205" cy="349170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F25320-0945-A201-36AE-7A526C46390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10855" y="5821666"/>
            <a:ext cx="1818810" cy="562202"/>
          </a:xfrm>
          <a:prstGeom prst="straightConnector1">
            <a:avLst/>
          </a:prstGeom>
          <a:ln w="34925"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18BAEF0-6E37-B092-FC88-AF26429321B6}"/>
              </a:ext>
            </a:extLst>
          </p:cNvPr>
          <p:cNvSpPr txBox="1"/>
          <p:nvPr/>
        </p:nvSpPr>
        <p:spPr>
          <a:xfrm>
            <a:off x="8100416" y="1045213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 err="1">
                <a:solidFill>
                  <a:srgbClr val="002060"/>
                </a:solidFill>
                <a:latin typeface="Montserrat" pitchFamily="2" charset="77"/>
              </a:rPr>
              <a:t>Yaml</a:t>
            </a:r>
            <a:endParaRPr lang="es-ES_tradnl" sz="2000" b="1" dirty="0">
              <a:solidFill>
                <a:srgbClr val="002060"/>
              </a:solidFill>
              <a:latin typeface="Montserrat" pitchFamily="2" charset="77"/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92E73CB2-4A74-67AC-B8B6-87A2AED9C8B2}"/>
              </a:ext>
            </a:extLst>
          </p:cNvPr>
          <p:cNvSpPr/>
          <p:nvPr/>
        </p:nvSpPr>
        <p:spPr>
          <a:xfrm>
            <a:off x="7688195" y="761073"/>
            <a:ext cx="338802" cy="1287902"/>
          </a:xfrm>
          <a:prstGeom prst="rightBrace">
            <a:avLst>
              <a:gd name="adj1" fmla="val 60812"/>
              <a:gd name="adj2" fmla="val 50000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2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F4A577-9147-BB03-621B-45BC7311A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1492250"/>
            <a:ext cx="4978400" cy="3873500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8D5BA227-03E5-42C9-E974-D6A779D7FCDE}"/>
              </a:ext>
            </a:extLst>
          </p:cNvPr>
          <p:cNvSpPr/>
          <p:nvPr/>
        </p:nvSpPr>
        <p:spPr>
          <a:xfrm rot="10800000">
            <a:off x="7529511" y="1871662"/>
            <a:ext cx="585788" cy="457201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195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3A97012-6187-E9AF-4E25-C9CB2807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723900"/>
            <a:ext cx="2166927" cy="386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Zulma Milena Cucunubá Pérez</dc:creator>
  <cp:lastModifiedBy>Zulma Milena Cucunubá Pérez</cp:lastModifiedBy>
  <cp:revision>1</cp:revision>
  <dcterms:created xsi:type="dcterms:W3CDTF">2023-07-27T14:01:16Z</dcterms:created>
  <dcterms:modified xsi:type="dcterms:W3CDTF">2023-07-27T21:58:01Z</dcterms:modified>
</cp:coreProperties>
</file>