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FC311-850E-4127-807F-A1B32329D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ED83A-4070-4BC3-8A85-32D4A66E0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82C66-711A-481C-94DE-48FE5E0D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33400-8A71-4501-A694-41466DB4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8E3A6-E055-466D-94B0-1CAA179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86B39-9FE2-4B8C-B966-0A9B4CA5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5F2B6-48B9-4032-A489-5B88AA29C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5AB7F-B37B-4359-88C7-3B07AAE6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FF1EA-3DD5-4DDB-8496-5F028B80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B8F1C-EF4A-4770-A0EC-CA187CFE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1CCC6F-2485-4FAD-B938-A358C5A62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4EAE1-A139-4DC8-A3FF-BE1A386B2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C2F36-65FF-41E1-8602-B91A33ED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C0F28-2F07-4190-B982-67AF8CA8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5F6C2-DD1B-4E88-A53D-9E283E8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B5EA8-20C7-4EF8-AA12-6C368E4B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19B31-0E83-403B-BE03-56A43897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CE40F-7FFA-4B61-9CFF-9E8CFD7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18E8E-9392-4607-8968-92C8D35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04A54-5E1D-4E94-8645-7FF13254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D960-1AC7-4A8C-9293-9AA8B93B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3102E-14E6-4014-9D37-9720D87DE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0DBBB-6F51-4097-8DA4-5738A393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3D4E9-9C7A-4515-AD39-C4B466F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BEA18-90B4-40A7-9486-8E9BC4A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6ACC7-4A3A-433E-BEEA-12835520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D0BB8-1CDC-4D9F-B19E-F751DB5F1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9CF18-1290-4524-8B3C-B04486656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DB02E-9B43-429D-8079-FA1E9248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779BA-86DD-4FEF-9D64-DE9E86F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793D9-BC73-4E57-833B-2CBB7B9A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D5D24-E24B-4298-A335-8A45233F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A3AD9-0D4B-45C0-8B0F-E1685BC4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70A19-68B9-4D6E-A9B9-E5F2CA64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EEE99-372C-4FB2-A19B-8A48E3208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1978C-A3D8-4E97-9E9E-42BBB5CB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7F166-77C7-482F-B745-68C20567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A6304-8678-4E75-8184-74BF2E0A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DDD30-3707-4A6F-83DE-F6DB5496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9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B0BB-7645-4294-9CE5-49EE623C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B54A41-B3AA-49C0-B54E-5023386A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D04E77-1DEA-42E4-91A2-3138AA5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82A55-736F-43E5-9388-666F78AA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3C8EA-9D47-4446-90F6-4ECE5685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7D9E9A-F947-4489-83B5-97128988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81882-F0FA-43E5-AC08-B54351F7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1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69469-BA54-417E-9142-734FE612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C5E48-F101-4CBD-850A-9B898D5A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31817C-7D5D-4B80-B6C0-F3F7F778A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3D1BC-2D93-4C34-874D-7C9764E7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CF8D2-5234-4C96-98C4-E504FD9E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8F8DD-A53B-4D89-8E2C-0CFFBBE3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29D6A-2832-4EE1-AA0F-D6C34465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E80762-B414-4A29-B386-30DAD136D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B7DD7-A8EB-4ED6-8720-2BFA1302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4F171-0D0A-4ED5-AE03-CC7D2E2F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40576-F9AA-4CD7-A6C1-14990A52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D116D-85E6-49A7-A786-3D795F79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3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2287F-CE03-43F6-A0EF-AB0F9BA3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23964-7C8E-4359-9412-04D723E7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9B3FB-4750-4AFE-A546-F798F4B0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2C85-D6CF-4684-86E6-9C8CE0C97C03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18CAE-E3DC-4B51-B0D8-DFD149F31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CA083-1567-4E91-A740-C58EA5E3C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8DE7-143F-435C-866C-8B586BAE1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66EA68B-EBCF-479E-8614-7884CAA2933E}"/>
              </a:ext>
            </a:extLst>
          </p:cNvPr>
          <p:cNvSpPr txBox="1">
            <a:spLocks/>
          </p:cNvSpPr>
          <p:nvPr/>
        </p:nvSpPr>
        <p:spPr>
          <a:xfrm>
            <a:off x="1074844" y="1783915"/>
            <a:ext cx="10042312" cy="226278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Plan of Mask Detection System</a:t>
            </a:r>
            <a:br>
              <a:rPr kumimoji="1" lang="x-none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BDA73D1-FCBE-4D2C-BB25-8C1318AD31C3}"/>
              </a:ext>
            </a:extLst>
          </p:cNvPr>
          <p:cNvSpPr txBox="1">
            <a:spLocks/>
          </p:cNvSpPr>
          <p:nvPr/>
        </p:nvSpPr>
        <p:spPr>
          <a:xfrm>
            <a:off x="9497190" y="4408169"/>
            <a:ext cx="1982787" cy="112628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endParaRPr kumimoji="1" lang="en-US" altLang="x-none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1" lang="x-none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x-none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조민우</a:t>
            </a:r>
            <a:endParaRPr kumimoji="1" lang="en-US" altLang="x-none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kumimoji="1" lang="x-none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이준영</a:t>
            </a:r>
            <a:endParaRPr kumimoji="1" lang="en-US" altLang="x-none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kumimoji="1" lang="x-none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최난경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2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5. Plan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DD1D17-FCD0-40B4-A4FE-E082EB90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20274"/>
              </p:ext>
            </p:extLst>
          </p:nvPr>
        </p:nvGraphicFramePr>
        <p:xfrm>
          <a:off x="1595367" y="1151246"/>
          <a:ext cx="8128001" cy="52179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6633">
                  <a:extLst>
                    <a:ext uri="{9D8B030D-6E8A-4147-A177-3AD203B41FA5}">
                      <a16:colId xmlns:a16="http://schemas.microsoft.com/office/drawing/2014/main" val="90132979"/>
                    </a:ext>
                  </a:extLst>
                </a:gridCol>
                <a:gridCol w="1970456">
                  <a:extLst>
                    <a:ext uri="{9D8B030D-6E8A-4147-A177-3AD203B41FA5}">
                      <a16:colId xmlns:a16="http://schemas.microsoft.com/office/drawing/2014/main" val="131376127"/>
                    </a:ext>
                  </a:extLst>
                </a:gridCol>
                <a:gridCol w="1970456">
                  <a:extLst>
                    <a:ext uri="{9D8B030D-6E8A-4147-A177-3AD203B41FA5}">
                      <a16:colId xmlns:a16="http://schemas.microsoft.com/office/drawing/2014/main" val="4158702125"/>
                    </a:ext>
                  </a:extLst>
                </a:gridCol>
                <a:gridCol w="1970456">
                  <a:extLst>
                    <a:ext uri="{9D8B030D-6E8A-4147-A177-3AD203B41FA5}">
                      <a16:colId xmlns:a16="http://schemas.microsoft.com/office/drawing/2014/main" val="1081171271"/>
                    </a:ext>
                  </a:extLst>
                </a:gridCol>
              </a:tblGrid>
              <a:tr h="318719">
                <a:tc rowSpan="2">
                  <a:txBody>
                    <a:bodyPr/>
                    <a:lstStyle/>
                    <a:p>
                      <a:pPr algn="ctr"/>
                      <a:r>
                        <a:rPr lang="x-none" altLang="en-US" sz="2400" dirty="0">
                          <a:solidFill>
                            <a:schemeClr val="tx1"/>
                          </a:solidFill>
                        </a:rPr>
                        <a:t>활동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내용</a:t>
                      </a:r>
                      <a:endParaRPr lang="x-none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04196"/>
                  </a:ext>
                </a:extLst>
              </a:tr>
              <a:tr h="366582">
                <a:tc vMerge="1">
                  <a:txBody>
                    <a:bodyPr/>
                    <a:lstStyle/>
                    <a:p>
                      <a:pPr algn="ctr"/>
                      <a:endParaRPr lang="x-none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1/18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1/19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1/20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altLang="en-US" dirty="0">
                          <a:solidFill>
                            <a:schemeClr val="tx1"/>
                          </a:solidFill>
                        </a:rPr>
                        <a:t>주제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선정 및 계획서 작성 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18:00~22:00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3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관련 기술 및 최신 기술 조사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2:00~24:00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dirty="0">
                          <a:solidFill>
                            <a:schemeClr val="tx1"/>
                          </a:solidFill>
                        </a:rPr>
                        <a:t>모델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학습을 위한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코딩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이미지 수집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8:00~13:00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학습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3:00~19:00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3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altLang="en-US" dirty="0">
                          <a:solidFill>
                            <a:schemeClr val="tx1"/>
                          </a:solidFill>
                        </a:rPr>
                        <a:t>웹캠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연결 및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코딩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7:00~22:00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4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및 버그 수정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0:00~04:00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4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dirty="0">
                          <a:solidFill>
                            <a:schemeClr val="tx1"/>
                          </a:solidFill>
                        </a:rPr>
                        <a:t>시연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및 발표자료 준비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7:00~09:00</a:t>
                      </a:r>
                      <a:endParaRPr lang="x-none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3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CONTENTS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AC99DB-002F-44E9-9B7E-52C93E320490}"/>
              </a:ext>
            </a:extLst>
          </p:cNvPr>
          <p:cNvSpPr txBox="1">
            <a:spLocks/>
          </p:cNvSpPr>
          <p:nvPr/>
        </p:nvSpPr>
        <p:spPr>
          <a:xfrm>
            <a:off x="1638300" y="180311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sz="2400" dirty="0"/>
              <a:t>1.</a:t>
            </a:r>
            <a:r>
              <a:rPr lang="ko-KR" altLang="en-US" sz="2400" dirty="0"/>
              <a:t> </a:t>
            </a:r>
            <a:r>
              <a:rPr lang="en-US" altLang="ko-KR" sz="2400" dirty="0"/>
              <a:t>Motivation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2.</a:t>
            </a:r>
            <a:r>
              <a:rPr lang="ko-KR" altLang="en-US" sz="2400" dirty="0"/>
              <a:t> </a:t>
            </a:r>
            <a:r>
              <a:rPr lang="en-US" altLang="ko-KR" sz="2400" dirty="0" err="1"/>
              <a:t>WorkSpace</a:t>
            </a:r>
            <a:endParaRPr lang="en-US" altLang="ko-KR" sz="2400" dirty="0"/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Development Environment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4.</a:t>
            </a:r>
            <a:r>
              <a:rPr lang="ko-KR" altLang="en-US" sz="2400" dirty="0"/>
              <a:t> </a:t>
            </a:r>
            <a:r>
              <a:rPr lang="en-US" altLang="ko-KR" sz="2400" dirty="0"/>
              <a:t>Roles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5.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8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CD5B74-6ED6-4341-90DA-398D29AB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18" y="1334812"/>
            <a:ext cx="3669326" cy="48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8D8F6A-FA0F-4D85-9260-8A6F0D9C3436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1. Motivation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B81DB5-4B66-4AFD-B3F8-D2A3A31E27FF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D8B7B0-0D75-4294-A13E-813521539513}"/>
              </a:ext>
            </a:extLst>
          </p:cNvPr>
          <p:cNvSpPr txBox="1">
            <a:spLocks/>
          </p:cNvSpPr>
          <p:nvPr/>
        </p:nvSpPr>
        <p:spPr>
          <a:xfrm>
            <a:off x="382556" y="1315954"/>
            <a:ext cx="6018244" cy="524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코로나로 인해 외출 시 마스크가 의무적임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미 착용시 벌금 부과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마스크를 착용 안 하는 사람들이 있어 검사를 해야함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12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43EE-DEFE-4A30-8BB1-F7EFC47278A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1. Motivation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DF89B8-8CE3-4BB7-A7F8-D4EFEF5ECB0B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1AA951-25EA-43F2-884F-3C680A17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73" y="1278294"/>
            <a:ext cx="4683967" cy="468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F0CEA3-8851-469F-8D3F-1221222DF4F5}"/>
              </a:ext>
            </a:extLst>
          </p:cNvPr>
          <p:cNvSpPr txBox="1">
            <a:spLocks/>
          </p:cNvSpPr>
          <p:nvPr/>
        </p:nvSpPr>
        <p:spPr>
          <a:xfrm>
            <a:off x="438539" y="1613606"/>
            <a:ext cx="7389844" cy="524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온도 체크하는 기계는 널리 상용되어 있지만 마스크를 검사하는 기계는 없다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코로나가 장기화되면서 향후 몇년간 계속해서 마스크를 착용할 것으로 예상됨</a:t>
            </a:r>
            <a:r>
              <a:rPr lang="en-US" altLang="ko-KR" sz="2400" dirty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08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722E94F-5CDD-452B-9CCF-D0531051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32" y="1613409"/>
            <a:ext cx="4596744" cy="401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E0F224-EEDF-45D4-8B30-822AB83A6E3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1. Motivation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9D3608-17C6-42A9-BD59-48069C02324D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45C55D-B684-4FB4-9E6B-6F52F98FD4E7}"/>
              </a:ext>
            </a:extLst>
          </p:cNvPr>
          <p:cNvSpPr txBox="1">
            <a:spLocks/>
          </p:cNvSpPr>
          <p:nvPr/>
        </p:nvSpPr>
        <p:spPr>
          <a:xfrm>
            <a:off x="354564" y="1427191"/>
            <a:ext cx="6718040" cy="524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안면 인식 모델을 사용하여 응용하면 좋을 것 같다고 생각함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 현재 널리 사용되고 있는 체온 측정 기계와 결합하여 사용할 수 있다고 생각함</a:t>
            </a:r>
            <a:r>
              <a:rPr lang="en-US" altLang="ko-KR" sz="2400" dirty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8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52CDA5-1AC3-43B9-BDC5-5D9211A720CB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1. Motivation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64C898-77EB-4291-B55E-2EE587555086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B7A2C8-2EFF-4C2F-B117-44DBC62D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440" y="1232090"/>
            <a:ext cx="4877223" cy="490160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18D4CA-4E86-4D5B-B25C-EAB608AAE292}"/>
              </a:ext>
            </a:extLst>
          </p:cNvPr>
          <p:cNvSpPr txBox="1">
            <a:spLocks/>
          </p:cNvSpPr>
          <p:nvPr/>
        </p:nvSpPr>
        <p:spPr>
          <a:xfrm>
            <a:off x="354564" y="1427191"/>
            <a:ext cx="6718040" cy="524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기존에 나온 모델을 사용해 보았으나</a:t>
            </a:r>
            <a:r>
              <a:rPr lang="en-US" altLang="ko-KR" sz="2400" dirty="0"/>
              <a:t>,</a:t>
            </a:r>
            <a:r>
              <a:rPr lang="ko-KR" altLang="en-US" sz="2400" dirty="0"/>
              <a:t> 속도 및 정확성이 떨어지는 문제 발견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데이터가 적어 하얀 마스크만 인식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sz="2400" dirty="0"/>
              <a:t>데이터 셋을 추가하여 정확성을 높이면 실생활에도 사용할 수 있다고 생각함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22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>
                <a:solidFill>
                  <a:schemeClr val="tx1"/>
                </a:solidFill>
              </a:rPr>
              <a:t>  </a:t>
            </a:r>
            <a:r>
              <a:rPr lang="en-US" altLang="ko-KR" sz="3000" b="1">
                <a:solidFill>
                  <a:schemeClr val="tx1"/>
                </a:solidFill>
              </a:rPr>
              <a:t>2. WorkSpace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C256-8103-40FC-BE46-4F2ADC26E91A}"/>
              </a:ext>
            </a:extLst>
          </p:cNvPr>
          <p:cNvSpPr txBox="1">
            <a:spLocks/>
          </p:cNvSpPr>
          <p:nvPr/>
        </p:nvSpPr>
        <p:spPr>
          <a:xfrm>
            <a:off x="947755" y="1808964"/>
            <a:ext cx="8543925" cy="524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Python 3.7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-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2.3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- OpenCV</a:t>
            </a:r>
            <a:r>
              <a:rPr lang="ko-KR" altLang="en-US" sz="2400" dirty="0"/>
              <a:t> </a:t>
            </a:r>
            <a:r>
              <a:rPr lang="en-US" altLang="ko-KR" sz="2400" dirty="0"/>
              <a:t>4.4</a:t>
            </a:r>
          </a:p>
          <a:p>
            <a:pPr marL="0" indent="0">
              <a:buNone/>
              <a:defRPr lang="ko-KR" altLang="en-US"/>
            </a:pPr>
            <a:r>
              <a:rPr lang="en-US" altLang="ko-KR" sz="2400" dirty="0"/>
              <a:t>-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 </a:t>
            </a:r>
            <a:r>
              <a:rPr lang="en-US" altLang="ko-KR" sz="2400" dirty="0"/>
              <a:t>1.18</a:t>
            </a:r>
          </a:p>
          <a:p>
            <a:pPr>
              <a:buFontTx/>
              <a:buChar char="-"/>
              <a:defRPr lang="ko-KR" altLang="en-US"/>
            </a:pPr>
            <a:r>
              <a:rPr lang="en-US" altLang="ko-KR" sz="2400" dirty="0"/>
              <a:t>Google </a:t>
            </a:r>
            <a:r>
              <a:rPr lang="en-US" altLang="ko-KR" sz="2400" dirty="0" err="1"/>
              <a:t>Colab</a:t>
            </a:r>
            <a:endParaRPr lang="en-US" altLang="ko-KR" sz="2400" dirty="0"/>
          </a:p>
          <a:p>
            <a:pPr>
              <a:buFontTx/>
              <a:buChar char="-"/>
              <a:defRPr lang="ko-KR" altLang="en-US"/>
            </a:pPr>
            <a:r>
              <a:rPr lang="en-US" altLang="ko-KR" sz="2400" dirty="0" err="1"/>
              <a:t>Pycharm</a:t>
            </a:r>
            <a:endParaRPr lang="en-US" altLang="ko-KR" sz="2400" dirty="0"/>
          </a:p>
          <a:p>
            <a:pPr>
              <a:buFontTx/>
              <a:buChar char="-"/>
              <a:defRPr lang="ko-KR" altLang="en-US"/>
            </a:pPr>
            <a:r>
              <a:rPr lang="en-US" altLang="ko-KR" sz="2400" dirty="0" err="1"/>
              <a:t>Keras</a:t>
            </a:r>
            <a:endParaRPr lang="en-US" altLang="ko-KR" sz="2400" dirty="0"/>
          </a:p>
          <a:p>
            <a:pPr>
              <a:buFontTx/>
              <a:buChar char="-"/>
              <a:defRPr lang="ko-KR" altLang="en-US"/>
            </a:pPr>
            <a:r>
              <a:rPr lang="en-US" altLang="ko-KR" sz="2400" dirty="0"/>
              <a:t>Anaconda</a:t>
            </a:r>
            <a:endParaRPr lang="ko-KR" altLang="en-US" sz="2400" dirty="0"/>
          </a:p>
        </p:txBody>
      </p:sp>
      <p:pic>
        <p:nvPicPr>
          <p:cNvPr id="4098" name="Picture 2" descr="Python 로고">
            <a:extLst>
              <a:ext uri="{FF2B5EF4-FFF2-40B4-BE49-F238E27FC236}">
                <a16:creationId xmlns:a16="http://schemas.microsoft.com/office/drawing/2014/main" id="{39810B1F-5BAC-4400-95E7-43295E28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40" y="1290352"/>
            <a:ext cx="2658288" cy="20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ost-Image">
            <a:extLst>
              <a:ext uri="{FF2B5EF4-FFF2-40B4-BE49-F238E27FC236}">
                <a16:creationId xmlns:a16="http://schemas.microsoft.com/office/drawing/2014/main" id="{15BB9E5A-C7E5-4B3E-B42E-02AC0F34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53" y="1607539"/>
            <a:ext cx="4276995" cy="14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D6458FF-6E41-485A-AFE1-64A347AA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9" y="3666230"/>
            <a:ext cx="1788190" cy="22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A015A20-9047-4AE9-94E2-0035CEE1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10" y="3488088"/>
            <a:ext cx="2095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939444A-0174-4D4C-A505-7C498EB7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843" y="3352187"/>
            <a:ext cx="2553410" cy="11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328987-7584-4A18-AB4E-E8EECC635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906" y="4394780"/>
            <a:ext cx="1952625" cy="1838325"/>
          </a:xfrm>
          <a:prstGeom prst="rect">
            <a:avLst/>
          </a:prstGeom>
        </p:spPr>
      </p:pic>
      <p:pic>
        <p:nvPicPr>
          <p:cNvPr id="1026" name="Picture 2" descr="케라스 모델 시각화">
            <a:extLst>
              <a:ext uri="{FF2B5EF4-FFF2-40B4-BE49-F238E27FC236}">
                <a16:creationId xmlns:a16="http://schemas.microsoft.com/office/drawing/2014/main" id="{DB30125A-39E3-453A-9C22-9AEDF1EAB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62" y="4624638"/>
            <a:ext cx="2153555" cy="14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65CE5C9-CAC7-4B33-8BC0-AC440A51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8" y="1011951"/>
            <a:ext cx="3730656" cy="9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>
                <a:solidFill>
                  <a:schemeClr val="tx1"/>
                </a:solidFill>
              </a:rPr>
              <a:t>  </a:t>
            </a:r>
            <a:r>
              <a:rPr lang="en-US" altLang="ko-KR" sz="3000" b="1">
                <a:solidFill>
                  <a:schemeClr val="tx1"/>
                </a:solidFill>
              </a:rPr>
              <a:t>3. Development Environment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3A4226-EC41-4DA3-850E-B9B802D1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71" y="1305043"/>
            <a:ext cx="5838821" cy="4910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ED742-5FE6-41A0-9526-6448ABE8756D}"/>
              </a:ext>
            </a:extLst>
          </p:cNvPr>
          <p:cNvSpPr txBox="1"/>
          <p:nvPr/>
        </p:nvSpPr>
        <p:spPr>
          <a:xfrm>
            <a:off x="6096000" y="1365096"/>
            <a:ext cx="52893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마스크 </a:t>
            </a:r>
            <a:r>
              <a:rPr kumimoji="1" lang="ko-KR" altLang="en-US" dirty="0" err="1"/>
              <a:t>데이터셋</a:t>
            </a:r>
            <a:r>
              <a:rPr kumimoji="1" lang="ko-KR" altLang="en-US" dirty="0"/>
              <a:t> 저장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x-none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 err="1"/>
              <a:t>케라스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텐서플로우를</a:t>
            </a:r>
            <a:r>
              <a:rPr kumimoji="1" lang="ko-KR" altLang="en-US" dirty="0"/>
              <a:t> 통한 모델 학습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마스크 </a:t>
            </a:r>
            <a:r>
              <a:rPr kumimoji="1" lang="ko-KR" altLang="en-US" dirty="0" err="1"/>
              <a:t>분류기를</a:t>
            </a:r>
            <a:r>
              <a:rPr kumimoji="1" lang="ko-KR" altLang="en-US" dirty="0"/>
              <a:t> 디스크에 직렬화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마스크 </a:t>
            </a:r>
            <a:r>
              <a:rPr kumimoji="1" lang="ko-KR" altLang="en-US" dirty="0" err="1"/>
              <a:t>분류기를</a:t>
            </a:r>
            <a:r>
              <a:rPr kumimoji="1" lang="ko-KR" altLang="en-US" dirty="0"/>
              <a:t> 디스크에 저장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 err="1"/>
              <a:t>웹캠을</a:t>
            </a:r>
            <a:r>
              <a:rPr kumimoji="1" lang="ko-KR" altLang="en-US" dirty="0"/>
              <a:t> 통해 영상에서 얼굴을 탐지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각각의 </a:t>
            </a:r>
            <a:r>
              <a:rPr kumimoji="1" lang="en-US" altLang="ko-KR" dirty="0"/>
              <a:t>face ROI </a:t>
            </a:r>
            <a:r>
              <a:rPr kumimoji="1" lang="ko-KR" altLang="en-US" dirty="0"/>
              <a:t>추출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마스크 </a:t>
            </a:r>
            <a:r>
              <a:rPr kumimoji="1" lang="ko-KR" altLang="en-US" dirty="0" err="1"/>
              <a:t>분류기에</a:t>
            </a:r>
            <a:r>
              <a:rPr kumimoji="1" lang="ko-KR" altLang="en-US" dirty="0"/>
              <a:t> 추출한 </a:t>
            </a:r>
            <a:r>
              <a:rPr kumimoji="1" lang="en-US" altLang="ko-KR" dirty="0"/>
              <a:t>face</a:t>
            </a:r>
            <a:r>
              <a:rPr kumimoji="1" lang="ko-KR" altLang="en-US" dirty="0"/>
              <a:t> </a:t>
            </a:r>
            <a:r>
              <a:rPr kumimoji="1" lang="en-US" altLang="ko-KR" dirty="0"/>
              <a:t>ROI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적용하여</a:t>
            </a:r>
            <a:endParaRPr kumimoji="1" lang="en-US" altLang="ko-KR" dirty="0"/>
          </a:p>
          <a:p>
            <a:r>
              <a:rPr kumimoji="1" lang="ko-KR" altLang="en-US" dirty="0"/>
              <a:t>마스크를 착용했는지 확인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8.</a:t>
            </a:r>
            <a:r>
              <a:rPr kumimoji="1" lang="ko-KR" altLang="en-US" dirty="0"/>
              <a:t>   결과를 보여준다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x-none" dirty="0"/>
          </a:p>
          <a:p>
            <a:pPr marL="342900" indent="-342900">
              <a:buFont typeface="+mj-lt"/>
              <a:buAutoNum type="arabicPeriod"/>
            </a:pP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2919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B7B2A4-2389-4C3E-8956-C9E39C60BF03}"/>
              </a:ext>
            </a:extLst>
          </p:cNvPr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>
                <a:solidFill>
                  <a:schemeClr val="tx1"/>
                </a:solidFill>
              </a:rPr>
              <a:t>  </a:t>
            </a:r>
            <a:r>
              <a:rPr lang="en-US" altLang="ko-KR" sz="3000" b="1" dirty="0">
                <a:solidFill>
                  <a:schemeClr val="tx1"/>
                </a:solidFill>
              </a:rPr>
              <a:t>4. Roles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5406A-4414-4C1A-A0BB-A08B6752B5E1}"/>
              </a:ext>
            </a:extLst>
          </p:cNvPr>
          <p:cNvSpPr/>
          <p:nvPr/>
        </p:nvSpPr>
        <p:spPr>
          <a:xfrm>
            <a:off x="0" y="6671388"/>
            <a:ext cx="12192000" cy="1866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4105-B4B1-4822-96CF-AABF5D7F4E3E}"/>
              </a:ext>
            </a:extLst>
          </p:cNvPr>
          <p:cNvSpPr txBox="1">
            <a:spLocks/>
          </p:cNvSpPr>
          <p:nvPr/>
        </p:nvSpPr>
        <p:spPr>
          <a:xfrm>
            <a:off x="1472345" y="2294220"/>
            <a:ext cx="8543925" cy="524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ko-KR" altLang="en-US" dirty="0"/>
              <a:t>역할 분담 </a:t>
            </a:r>
            <a:endParaRPr lang="en-US" altLang="ko-KR" dirty="0"/>
          </a:p>
          <a:p>
            <a:pPr marL="0" indent="0">
              <a:buNone/>
              <a:defRPr lang="ko-KR" altLang="en-US"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조민우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텐서플로우를</a:t>
            </a:r>
            <a:r>
              <a:rPr lang="ko-KR" altLang="en-US" dirty="0"/>
              <a:t> 이용한 모델 학습 및 </a:t>
            </a:r>
            <a:r>
              <a:rPr lang="ko-KR" altLang="en-US" dirty="0" err="1"/>
              <a:t>파이썬</a:t>
            </a:r>
            <a:r>
              <a:rPr lang="ko-KR" altLang="en-US" dirty="0"/>
              <a:t> 코딩</a:t>
            </a:r>
            <a:endParaRPr lang="en-US" altLang="ko-KR" dirty="0"/>
          </a:p>
          <a:p>
            <a:pPr marL="0" indent="0">
              <a:buNone/>
              <a:defRPr lang="ko-KR" altLang="en-US"/>
            </a:pPr>
            <a:r>
              <a:rPr lang="en-US" altLang="ko-KR" dirty="0"/>
              <a:t>-</a:t>
            </a:r>
            <a:r>
              <a:rPr lang="ko-KR" altLang="en-US" dirty="0"/>
              <a:t> 이준영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텐서플로우를</a:t>
            </a:r>
            <a:r>
              <a:rPr lang="ko-KR" altLang="en-US" dirty="0"/>
              <a:t> 이용한 모델 학습 및 </a:t>
            </a:r>
            <a:r>
              <a:rPr lang="ko-KR" altLang="en-US" dirty="0" err="1"/>
              <a:t>파이썬</a:t>
            </a:r>
            <a:r>
              <a:rPr lang="ko-KR" altLang="en-US" dirty="0"/>
              <a:t> 코딩</a:t>
            </a:r>
            <a:endParaRPr lang="en-US" altLang="ko-KR" dirty="0"/>
          </a:p>
          <a:p>
            <a:pPr marL="0" indent="0">
              <a:buNone/>
              <a:defRPr lang="ko-KR" altLang="en-US"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최난경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데이터수집</a:t>
            </a:r>
            <a:r>
              <a:rPr lang="ko-KR" altLang="en-US" dirty="0"/>
              <a:t> 및 결과 테스트</a:t>
            </a:r>
            <a:endParaRPr lang="en-US" altLang="ko-KR" dirty="0"/>
          </a:p>
          <a:p>
            <a:pPr marL="0" indent="0">
              <a:buNone/>
              <a:defRPr lang="ko-KR" altLang="en-US"/>
            </a:pPr>
            <a:endParaRPr lang="en-US" altLang="ko-KR" sz="2400" dirty="0"/>
          </a:p>
          <a:p>
            <a:pPr marL="0" indent="0">
              <a:buNone/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29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301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5</cp:revision>
  <dcterms:created xsi:type="dcterms:W3CDTF">2020-11-18T13:48:11Z</dcterms:created>
  <dcterms:modified xsi:type="dcterms:W3CDTF">2020-11-18T15:36:07Z</dcterms:modified>
</cp:coreProperties>
</file>