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55"/>
    <p:restoredTop sz="94749"/>
  </p:normalViewPr>
  <p:slideViewPr>
    <p:cSldViewPr snapToGrid="0" snapToObjects="1">
      <p:cViewPr varScale="1">
        <p:scale>
          <a:sx n="133" d="100"/>
          <a:sy n="133" d="100"/>
        </p:scale>
        <p:origin x="240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27A233-B09D-4249-A80F-AB26AEBADF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8F509A-7DBA-904D-98BD-BCD079B052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6359C1-A932-E943-AE16-1EE5E3084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F652A-CCC7-7B40-BB38-60451C6F611E}" type="datetimeFigureOut">
              <a:rPr kumimoji="1" lang="ko-KR" altLang="en-US" smtClean="0"/>
              <a:t>2022. 2. 7.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808BA7-5C65-2948-860B-AFF5DF4F9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B5EB07-1821-3344-8272-496F5E50B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D965D-4052-FF4D-8F5C-CD5A90E7943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94797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0BB96F-BD34-0946-A305-2039E474D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73A464-6408-1A43-8336-EDA91904B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D3FAB5-F040-E942-B165-D37B68DE5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F652A-CCC7-7B40-BB38-60451C6F611E}" type="datetimeFigureOut">
              <a:rPr kumimoji="1" lang="ko-KR" altLang="en-US" smtClean="0"/>
              <a:t>2022. 2. 7.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B532A9-7C87-424A-A7E6-FF1AB0936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D1FAD4-EA7B-7042-B7C8-C0814AAAF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D965D-4052-FF4D-8F5C-CD5A90E7943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17117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A0BDCCC-EC55-944D-8160-4746B70D85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5140D3-2E1B-4C4C-A6D5-098551FAF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083C45-4B87-A14D-861D-9556CC203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F652A-CCC7-7B40-BB38-60451C6F611E}" type="datetimeFigureOut">
              <a:rPr kumimoji="1" lang="ko-KR" altLang="en-US" smtClean="0"/>
              <a:t>2022. 2. 7.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8E39E7-328E-FC44-B8C4-95ED825FC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36214A-9083-8F4E-91AE-C76F31AD0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D965D-4052-FF4D-8F5C-CD5A90E7943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42371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F4BE17-9EAE-CE40-A638-4F3964D12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53E57B-C26F-264F-A221-AF70FD18A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C295E5-AF7E-394D-826B-CC519BAC8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F652A-CCC7-7B40-BB38-60451C6F611E}" type="datetimeFigureOut">
              <a:rPr kumimoji="1" lang="ko-KR" altLang="en-US" smtClean="0"/>
              <a:t>2022. 2. 7.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A01778-4E59-EA48-9E5D-41F89FE5D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FB7F25-8AE3-0F47-8D31-17B3D8C71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D965D-4052-FF4D-8F5C-CD5A90E7943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75316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903EBA-1B11-694F-AA59-1A391B02C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15D83D-24B1-9443-91BC-B657B2A14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BB546D-94E8-E847-848F-EB64997CF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F652A-CCC7-7B40-BB38-60451C6F611E}" type="datetimeFigureOut">
              <a:rPr kumimoji="1" lang="ko-KR" altLang="en-US" smtClean="0"/>
              <a:t>2022. 2. 7.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279AAA-8F95-6E44-BB99-7B750218D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318F52-4C33-D94B-8541-298CED156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D965D-4052-FF4D-8F5C-CD5A90E7943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68820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05E213-A826-A44C-8EE2-29A7FFA88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15C61B-E7DA-D345-8A68-9D9B196F20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0FBA6D-9B2C-8E4B-81BA-1877863E16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22A1FE-460A-2E47-8E51-4607E9951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F652A-CCC7-7B40-BB38-60451C6F611E}" type="datetimeFigureOut">
              <a:rPr kumimoji="1" lang="ko-KR" altLang="en-US" smtClean="0"/>
              <a:t>2022. 2. 7.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0190F6-82B0-E149-8C11-2F9568F06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9BF564-7559-254B-B4F0-D2AA324BA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D965D-4052-FF4D-8F5C-CD5A90E7943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15682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03AF77-A087-5C40-9756-A2F1433DE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BE414A-16C0-3D4D-85AE-0E1114DC3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2110FB-9E86-1E4F-B033-CC3FBEEB29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14A1DA-3347-8641-A214-75262310D6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DE4CDB6-6D93-E04E-B0EA-0CB919B919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FCA759E-2B9D-CA45-85B3-015E86257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F652A-CCC7-7B40-BB38-60451C6F611E}" type="datetimeFigureOut">
              <a:rPr kumimoji="1" lang="ko-KR" altLang="en-US" smtClean="0"/>
              <a:t>2022. 2. 7.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016F75E-5EC5-3F40-8FA7-C0F3976E6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158190-57CF-CA4E-9E81-07F7CCF34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D965D-4052-FF4D-8F5C-CD5A90E7943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27531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BD1DD3-CAEF-0D4E-9EE0-EA01098E2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3B02F90-4CFA-8744-979A-F199F756E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F652A-CCC7-7B40-BB38-60451C6F611E}" type="datetimeFigureOut">
              <a:rPr kumimoji="1" lang="ko-KR" altLang="en-US" smtClean="0"/>
              <a:t>2022. 2. 7.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1B6716A-0117-A144-AC78-0FA1EF370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37E5C4-DE9A-AF4D-BB74-9D5B3E527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D965D-4052-FF4D-8F5C-CD5A90E7943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007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8D1238C-E091-AF43-A34E-0D779502E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F652A-CCC7-7B40-BB38-60451C6F611E}" type="datetimeFigureOut">
              <a:rPr kumimoji="1" lang="ko-KR" altLang="en-US" smtClean="0"/>
              <a:t>2022. 2. 7.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D950C88-F4AE-5F4E-B2C7-9EFCE449E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02A178-335F-0542-AE80-DB8D5C21F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D965D-4052-FF4D-8F5C-CD5A90E7943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18113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FC5CC-3B87-954D-812D-4F7218929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A2A99E-9890-4146-943D-E9A237436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B4439F-E765-7C40-A73C-336651645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2DDAF0-DA13-054D-8F40-E853006F8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F652A-CCC7-7B40-BB38-60451C6F611E}" type="datetimeFigureOut">
              <a:rPr kumimoji="1" lang="ko-KR" altLang="en-US" smtClean="0"/>
              <a:t>2022. 2. 7.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676A78-61F9-F94C-8F76-336C2DA15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A1C9DE-9B03-524B-8478-DE179CEB8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D965D-4052-FF4D-8F5C-CD5A90E7943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62305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D3B233-AA3E-5F45-9BBE-5AC7BAD79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88A6CB0-3176-D848-9601-5727C57D7D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1E1618-8B67-C840-B30F-FF6908979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BD2307-E869-D541-82A3-7EF046226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F652A-CCC7-7B40-BB38-60451C6F611E}" type="datetimeFigureOut">
              <a:rPr kumimoji="1" lang="ko-KR" altLang="en-US" smtClean="0"/>
              <a:t>2022. 2. 7.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8D1186-C7E2-CA48-A99F-5AD56A043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253B48-AE15-1841-A71C-7DE5255D4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D965D-4052-FF4D-8F5C-CD5A90E7943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82638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5BF60D-4552-294B-9700-9090F2F4E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73D2C6-BE03-D240-8D02-BC6E3D503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144BEB-0AE3-9048-8D44-9896FE7188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F652A-CCC7-7B40-BB38-60451C6F611E}" type="datetimeFigureOut">
              <a:rPr kumimoji="1" lang="ko-KR" altLang="en-US" smtClean="0"/>
              <a:t>2022. 2. 7.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BB5D26-BA9A-8443-B8C4-1D7C768A3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079006-3F91-B34C-A94C-F55AA147F5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D965D-4052-FF4D-8F5C-CD5A90E7943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6713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D6F033DD-C72F-D949-BA19-E1D084FE68A4}"/>
              </a:ext>
            </a:extLst>
          </p:cNvPr>
          <p:cNvSpPr/>
          <p:nvPr/>
        </p:nvSpPr>
        <p:spPr>
          <a:xfrm>
            <a:off x="2965349" y="772550"/>
            <a:ext cx="7917701" cy="2821703"/>
          </a:xfrm>
          <a:prstGeom prst="roundRect">
            <a:avLst>
              <a:gd name="adj" fmla="val 5885"/>
            </a:avLst>
          </a:prstGeom>
          <a:solidFill>
            <a:schemeClr val="tx2">
              <a:lumMod val="20000"/>
              <a:lumOff val="80000"/>
            </a:schemeClr>
          </a:solidFill>
          <a:ln w="158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2" name="모서리가 둥근 직사각형 51">
            <a:extLst>
              <a:ext uri="{FF2B5EF4-FFF2-40B4-BE49-F238E27FC236}">
                <a16:creationId xmlns:a16="http://schemas.microsoft.com/office/drawing/2014/main" id="{FC0790DF-7AAD-B944-9FAE-A306F8AD2ADB}"/>
              </a:ext>
            </a:extLst>
          </p:cNvPr>
          <p:cNvSpPr/>
          <p:nvPr/>
        </p:nvSpPr>
        <p:spPr>
          <a:xfrm>
            <a:off x="3116240" y="945864"/>
            <a:ext cx="5014611" cy="1259977"/>
          </a:xfrm>
          <a:prstGeom prst="roundRect">
            <a:avLst>
              <a:gd name="adj" fmla="val 8603"/>
            </a:avLst>
          </a:prstGeom>
          <a:solidFill>
            <a:schemeClr val="accent3">
              <a:lumMod val="20000"/>
              <a:lumOff val="80000"/>
            </a:schemeClr>
          </a:soli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5C1C69A-E434-104D-B529-70435B5513EF}"/>
              </a:ext>
            </a:extLst>
          </p:cNvPr>
          <p:cNvSpPr/>
          <p:nvPr/>
        </p:nvSpPr>
        <p:spPr>
          <a:xfrm rot="5400000">
            <a:off x="7523570" y="1856581"/>
            <a:ext cx="2252273" cy="6333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58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Concatenate</a:t>
            </a:r>
            <a:endParaRPr kumimoji="1"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DC30C35F-73B5-3245-92D0-B5831251E4AE}"/>
              </a:ext>
            </a:extLst>
          </p:cNvPr>
          <p:cNvSpPr/>
          <p:nvPr/>
        </p:nvSpPr>
        <p:spPr>
          <a:xfrm>
            <a:off x="3250539" y="1047105"/>
            <a:ext cx="1311965" cy="75537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58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LSTM</a:t>
            </a:r>
          </a:p>
          <a:p>
            <a:pPr algn="ctr"/>
            <a:r>
              <a:rPr kumimoji="1" lang="en-US" altLang="ko-KR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hidden_dim</a:t>
            </a:r>
            <a:r>
              <a:rPr kumimoji="1"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=200</a:t>
            </a:r>
          </a:p>
          <a:p>
            <a:pPr algn="ctr"/>
            <a:r>
              <a:rPr kumimoji="1" lang="en-US" altLang="ko-KR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num_layer</a:t>
            </a:r>
            <a:r>
              <a:rPr kumimoji="1"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=1</a:t>
            </a: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94743628-1914-8945-87A0-37F661C3B6F3}"/>
              </a:ext>
            </a:extLst>
          </p:cNvPr>
          <p:cNvSpPr/>
          <p:nvPr/>
        </p:nvSpPr>
        <p:spPr>
          <a:xfrm>
            <a:off x="4944708" y="1047105"/>
            <a:ext cx="1311965" cy="75537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58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fc 200</a:t>
            </a:r>
            <a:endParaRPr kumimoji="1"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B047E5B0-A946-494A-867B-4FAD3704D8A1}"/>
              </a:ext>
            </a:extLst>
          </p:cNvPr>
          <p:cNvSpPr/>
          <p:nvPr/>
        </p:nvSpPr>
        <p:spPr>
          <a:xfrm>
            <a:off x="6638877" y="1047105"/>
            <a:ext cx="1311965" cy="75537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58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fc 25</a:t>
            </a:r>
            <a:endParaRPr kumimoji="1"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F3C6C115-BDB6-374F-B227-0DB4E0E97E82}"/>
              </a:ext>
            </a:extLst>
          </p:cNvPr>
          <p:cNvSpPr/>
          <p:nvPr/>
        </p:nvSpPr>
        <p:spPr>
          <a:xfrm>
            <a:off x="3250539" y="2506016"/>
            <a:ext cx="1311965" cy="75537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58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CNN</a:t>
            </a:r>
          </a:p>
          <a:p>
            <a:pPr algn="ctr"/>
            <a:r>
              <a:rPr kumimoji="1"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(Efficient Net B0/V2 Small)</a:t>
            </a:r>
            <a:endParaRPr kumimoji="1" lang="ko-KR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DFDB7BF5-FAE6-D647-9232-7F7DD707606A}"/>
              </a:ext>
            </a:extLst>
          </p:cNvPr>
          <p:cNvSpPr/>
          <p:nvPr/>
        </p:nvSpPr>
        <p:spPr>
          <a:xfrm>
            <a:off x="9348571" y="1795555"/>
            <a:ext cx="1311965" cy="75537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58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fc 25</a:t>
            </a:r>
            <a:endParaRPr kumimoji="1"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757FCB1-EE90-724C-A4FC-4A21F3E2B018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562504" y="1424792"/>
            <a:ext cx="382204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CF530C8-D609-C341-8032-759157F6AF1D}"/>
              </a:ext>
            </a:extLst>
          </p:cNvPr>
          <p:cNvCxnSpPr>
            <a:cxnSpLocks/>
          </p:cNvCxnSpPr>
          <p:nvPr/>
        </p:nvCxnSpPr>
        <p:spPr>
          <a:xfrm>
            <a:off x="4562504" y="2912137"/>
            <a:ext cx="3770541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774959-00C3-6447-A98B-71BAA22C299F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6256673" y="1424792"/>
            <a:ext cx="382204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FAF4DC7-A7B6-E745-8B29-6D10EE112823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7950842" y="1424792"/>
            <a:ext cx="382203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A60B41B-484F-7D4A-BAB3-E82E42CCF6E7}"/>
              </a:ext>
            </a:extLst>
          </p:cNvPr>
          <p:cNvCxnSpPr>
            <a:cxnSpLocks/>
            <a:stCxn id="5" idx="0"/>
            <a:endCxn id="11" idx="1"/>
          </p:cNvCxnSpPr>
          <p:nvPr/>
        </p:nvCxnSpPr>
        <p:spPr>
          <a:xfrm flipV="1">
            <a:off x="8966368" y="2173242"/>
            <a:ext cx="382203" cy="1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 descr="식물, 야채, 단풍나무이(가) 표시된 사진&#10;&#10;자동 생성된 설명">
            <a:extLst>
              <a:ext uri="{FF2B5EF4-FFF2-40B4-BE49-F238E27FC236}">
                <a16:creationId xmlns:a16="http://schemas.microsoft.com/office/drawing/2014/main" id="{750EAA3E-31CB-0442-AB55-D1266723D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045" y="2268113"/>
            <a:ext cx="920800" cy="1227734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3CE77F27-AC11-9F4B-97ED-9DF10697E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509" y="914790"/>
            <a:ext cx="1409873" cy="102764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89D0C19C-53E8-E94A-B8F2-81DFA68C9350}"/>
              </a:ext>
            </a:extLst>
          </p:cNvPr>
          <p:cNvSpPr txBox="1"/>
          <p:nvPr/>
        </p:nvSpPr>
        <p:spPr>
          <a:xfrm>
            <a:off x="1645426" y="3187475"/>
            <a:ext cx="938039" cy="307777"/>
          </a:xfrm>
          <a:prstGeom prst="rect">
            <a:avLst/>
          </a:prstGeom>
          <a:solidFill>
            <a:schemeClr val="bg1">
              <a:alpha val="70093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Image</a:t>
            </a:r>
            <a:endParaRPr kumimoji="1"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5844016-0A8D-0A4F-BE58-9D83719140D1}"/>
              </a:ext>
            </a:extLst>
          </p:cNvPr>
          <p:cNvSpPr txBox="1"/>
          <p:nvPr/>
        </p:nvSpPr>
        <p:spPr>
          <a:xfrm>
            <a:off x="1409509" y="1644818"/>
            <a:ext cx="1409873" cy="307777"/>
          </a:xfrm>
          <a:prstGeom prst="rect">
            <a:avLst/>
          </a:prstGeom>
          <a:solidFill>
            <a:schemeClr val="bg1">
              <a:alpha val="70093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환경 데이터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47B0BC7-CA7A-124A-9647-CFAD6DBF1F5D}"/>
              </a:ext>
            </a:extLst>
          </p:cNvPr>
          <p:cNvCxnSpPr>
            <a:cxnSpLocks/>
            <a:stCxn id="33" idx="3"/>
            <a:endCxn id="6" idx="1"/>
          </p:cNvCxnSpPr>
          <p:nvPr/>
        </p:nvCxnSpPr>
        <p:spPr>
          <a:xfrm flipV="1">
            <a:off x="2819382" y="1424792"/>
            <a:ext cx="431157" cy="3821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8421454-C1F4-F148-A2A9-66ECC1615196}"/>
              </a:ext>
            </a:extLst>
          </p:cNvPr>
          <p:cNvCxnSpPr>
            <a:cxnSpLocks/>
            <a:stCxn id="32" idx="3"/>
            <a:endCxn id="9" idx="1"/>
          </p:cNvCxnSpPr>
          <p:nvPr/>
        </p:nvCxnSpPr>
        <p:spPr>
          <a:xfrm>
            <a:off x="2574845" y="2881980"/>
            <a:ext cx="675694" cy="1723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9533F1B-5E64-284D-A532-7D3859065B90}"/>
              </a:ext>
            </a:extLst>
          </p:cNvPr>
          <p:cNvSpPr txBox="1"/>
          <p:nvPr/>
        </p:nvSpPr>
        <p:spPr>
          <a:xfrm>
            <a:off x="5457403" y="3201956"/>
            <a:ext cx="2933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Basic CNN2RNN Template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32BB473-2582-6F4F-A46C-BE9C83CBC865}"/>
              </a:ext>
            </a:extLst>
          </p:cNvPr>
          <p:cNvSpPr txBox="1"/>
          <p:nvPr/>
        </p:nvSpPr>
        <p:spPr>
          <a:xfrm>
            <a:off x="4146588" y="1823044"/>
            <a:ext cx="2933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RNN</a:t>
            </a:r>
          </a:p>
        </p:txBody>
      </p:sp>
    </p:spTree>
    <p:extLst>
      <p:ext uri="{BB962C8B-B14F-4D97-AF65-F5344CB8AC3E}">
        <p14:creationId xmlns:p14="http://schemas.microsoft.com/office/powerpoint/2010/main" val="2156269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676691C-713D-E545-AD7F-62A06AE12B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587267"/>
              </p:ext>
            </p:extLst>
          </p:nvPr>
        </p:nvGraphicFramePr>
        <p:xfrm>
          <a:off x="1468505" y="2460116"/>
          <a:ext cx="8585194" cy="28342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1194">
                  <a:extLst>
                    <a:ext uri="{9D8B030D-6E8A-4147-A177-3AD203B41FA5}">
                      <a16:colId xmlns:a16="http://schemas.microsoft.com/office/drawing/2014/main" val="404589780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3683591"/>
                    </a:ext>
                  </a:extLst>
                </a:gridCol>
                <a:gridCol w="1332000">
                  <a:extLst>
                    <a:ext uri="{9D8B030D-6E8A-4147-A177-3AD203B41FA5}">
                      <a16:colId xmlns:a16="http://schemas.microsoft.com/office/drawing/2014/main" val="2756275258"/>
                    </a:ext>
                  </a:extLst>
                </a:gridCol>
                <a:gridCol w="1332000">
                  <a:extLst>
                    <a:ext uri="{9D8B030D-6E8A-4147-A177-3AD203B41FA5}">
                      <a16:colId xmlns:a16="http://schemas.microsoft.com/office/drawing/2014/main" val="1242919301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3512561738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509253899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2142271561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765161066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1351106830"/>
                    </a:ext>
                  </a:extLst>
                </a:gridCol>
              </a:tblGrid>
              <a:tr h="31491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모델</a:t>
                      </a:r>
                      <a:endParaRPr lang="en-US" altLang="ko-KR" sz="1200" u="none" strike="noStrike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번호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34" charset="-127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" sz="12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CNN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" sz="12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Pretrained Weight</a:t>
                      </a:r>
                    </a:p>
                    <a:p>
                      <a:pPr algn="ctr" fontAlgn="ctr"/>
                      <a:r>
                        <a:rPr lang="en" sz="12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(CNN)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" sz="12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Pretrained Weight</a:t>
                      </a:r>
                    </a:p>
                    <a:p>
                      <a:pPr algn="ctr" fontAlgn="ctr"/>
                      <a:r>
                        <a:rPr lang="en" sz="12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(RNN)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" sz="1200" u="none" strike="noStrike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Cutmix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err="1"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개별성능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34" charset="-127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Ensemble(Final Score)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34" charset="-127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34" charset="-127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520561"/>
                  </a:ext>
                </a:extLst>
              </a:tr>
              <a:tr h="3149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Public Score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Private Score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Public Score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Private Score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143048"/>
                  </a:ext>
                </a:extLst>
              </a:tr>
              <a:tr h="3149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" sz="12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V2 Small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Pre-task*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" sz="12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Pre-task*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0.9382</a:t>
                      </a:r>
                      <a:endParaRPr lang="en-US" altLang="ko-KR" sz="1200" b="0" i="0" u="none" strike="noStrike" dirty="0">
                        <a:solidFill>
                          <a:srgbClr val="485465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0.9430</a:t>
                      </a:r>
                      <a:endParaRPr lang="en-US" altLang="ko-KR" sz="1200" b="0" i="0" u="none" strike="noStrike" dirty="0">
                        <a:solidFill>
                          <a:srgbClr val="485465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0.9483 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0.9530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374730"/>
                  </a:ext>
                </a:extLst>
              </a:tr>
              <a:tr h="3149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" sz="12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ImageNet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" sz="12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0.9445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0.9461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4734749"/>
                  </a:ext>
                </a:extLst>
              </a:tr>
              <a:tr h="3149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531911"/>
                  </a:ext>
                </a:extLst>
              </a:tr>
              <a:tr h="3149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598286"/>
                  </a:ext>
                </a:extLst>
              </a:tr>
              <a:tr h="3149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96347"/>
                  </a:ext>
                </a:extLst>
              </a:tr>
              <a:tr h="3149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418285"/>
                  </a:ext>
                </a:extLst>
              </a:tr>
              <a:tr h="3149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B0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0.9414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0.9451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0149363"/>
                  </a:ext>
                </a:extLst>
              </a:tr>
            </a:tbl>
          </a:graphicData>
        </a:graphic>
      </p:graphicFrame>
      <p:sp>
        <p:nvSpPr>
          <p:cNvPr id="5" name="왼쪽 중괄호[L] 4">
            <a:extLst>
              <a:ext uri="{FF2B5EF4-FFF2-40B4-BE49-F238E27FC236}">
                <a16:creationId xmlns:a16="http://schemas.microsoft.com/office/drawing/2014/main" id="{39B61113-EDDD-3042-B8F6-A6DB75472581}"/>
              </a:ext>
            </a:extLst>
          </p:cNvPr>
          <p:cNvSpPr/>
          <p:nvPr/>
        </p:nvSpPr>
        <p:spPr>
          <a:xfrm>
            <a:off x="1143385" y="3546856"/>
            <a:ext cx="274320" cy="1290320"/>
          </a:xfrm>
          <a:prstGeom prst="leftBrace">
            <a:avLst>
              <a:gd name="adj1" fmla="val 8333"/>
              <a:gd name="adj2" fmla="val 4673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112189-2D4B-8F45-85B5-FA1B3D289F10}"/>
              </a:ext>
            </a:extLst>
          </p:cNvPr>
          <p:cNvSpPr txBox="1"/>
          <p:nvPr/>
        </p:nvSpPr>
        <p:spPr>
          <a:xfrm>
            <a:off x="183265" y="3961183"/>
            <a:ext cx="10972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5-Fold Ensemble</a:t>
            </a:r>
            <a:endParaRPr lang="ko-KR" altLang="en-US" sz="1200" dirty="0">
              <a:solidFill>
                <a:schemeClr val="dk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650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식물, 녹색, 야채, 신선한이(가) 표시된 사진&#10;&#10;자동 생성된 설명">
            <a:extLst>
              <a:ext uri="{FF2B5EF4-FFF2-40B4-BE49-F238E27FC236}">
                <a16:creationId xmlns:a16="http://schemas.microsoft.com/office/drawing/2014/main" id="{33EE9C38-4488-0148-BF67-F9075C546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680" y="624840"/>
            <a:ext cx="3108960" cy="4145280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B2F16288-32A9-024A-BFE3-C553F19A7B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4" t="3491" r="2485" b="10000"/>
          <a:stretch/>
        </p:blipFill>
        <p:spPr bwMode="auto">
          <a:xfrm>
            <a:off x="5536112" y="1107440"/>
            <a:ext cx="3611880" cy="2768600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929C7B3-3D0D-024D-B713-4565B68771CA}"/>
              </a:ext>
            </a:extLst>
          </p:cNvPr>
          <p:cNvSpPr txBox="1"/>
          <p:nvPr/>
        </p:nvSpPr>
        <p:spPr>
          <a:xfrm>
            <a:off x="3964767" y="3235965"/>
            <a:ext cx="1409873" cy="307777"/>
          </a:xfrm>
          <a:prstGeom prst="rect">
            <a:avLst/>
          </a:prstGeom>
          <a:solidFill>
            <a:schemeClr val="bg1">
              <a:alpha val="70093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solidFill>
                  <a:srgbClr val="C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Copy &amp; Paste</a:t>
            </a:r>
            <a:endParaRPr kumimoji="1" lang="ko-KR" altLang="en-US" sz="1400" dirty="0">
              <a:solidFill>
                <a:srgbClr val="C0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63EA3B80-047C-D54A-BF61-B70AC7BD34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4" t="3491" r="2485" b="10000"/>
          <a:stretch/>
        </p:blipFill>
        <p:spPr bwMode="auto">
          <a:xfrm>
            <a:off x="3820160" y="849699"/>
            <a:ext cx="1409873" cy="108070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아래로 구부러진 화살표[C] 8">
            <a:extLst>
              <a:ext uri="{FF2B5EF4-FFF2-40B4-BE49-F238E27FC236}">
                <a16:creationId xmlns:a16="http://schemas.microsoft.com/office/drawing/2014/main" id="{B1AD66CE-1A91-DD4B-B578-7B514264BAB0}"/>
              </a:ext>
            </a:extLst>
          </p:cNvPr>
          <p:cNvSpPr/>
          <p:nvPr/>
        </p:nvSpPr>
        <p:spPr>
          <a:xfrm rot="13424273">
            <a:off x="4264550" y="1975172"/>
            <a:ext cx="1641066" cy="1070608"/>
          </a:xfrm>
          <a:prstGeom prst="curved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815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F4A998A-9F9F-2B46-9459-04EB78C38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37" y="960120"/>
            <a:ext cx="5659263" cy="374396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BEA1665-A551-7B4E-ACB5-FB64E3C1F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600" y="960120"/>
            <a:ext cx="5659263" cy="377132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7B0C85-C729-9B45-8B4A-40B94CCABA74}"/>
              </a:ext>
            </a:extLst>
          </p:cNvPr>
          <p:cNvSpPr/>
          <p:nvPr/>
        </p:nvSpPr>
        <p:spPr>
          <a:xfrm>
            <a:off x="6466600" y="2438399"/>
            <a:ext cx="5659262" cy="168850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C2DFB7-083C-244F-AC72-53DE1EA33DBC}"/>
              </a:ext>
            </a:extLst>
          </p:cNvPr>
          <p:cNvSpPr txBox="1"/>
          <p:nvPr/>
        </p:nvSpPr>
        <p:spPr>
          <a:xfrm>
            <a:off x="4087799" y="3272206"/>
            <a:ext cx="1409873" cy="307777"/>
          </a:xfrm>
          <a:prstGeom prst="rect">
            <a:avLst/>
          </a:prstGeom>
          <a:solidFill>
            <a:schemeClr val="bg1">
              <a:alpha val="70093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solidFill>
                  <a:srgbClr val="C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Copy &amp; Paste</a:t>
            </a:r>
            <a:endParaRPr kumimoji="1" lang="ko-KR" altLang="en-US" sz="1400" dirty="0">
              <a:solidFill>
                <a:srgbClr val="C0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DBB8552-A219-554F-90F0-C13EA2C62F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079" b="21149"/>
          <a:stretch/>
        </p:blipFill>
        <p:spPr>
          <a:xfrm>
            <a:off x="543347" y="1293809"/>
            <a:ext cx="5765869" cy="137632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</p:pic>
      <p:sp>
        <p:nvSpPr>
          <p:cNvPr id="14" name="아래로 구부러진 화살표[C] 13">
            <a:extLst>
              <a:ext uri="{FF2B5EF4-FFF2-40B4-BE49-F238E27FC236}">
                <a16:creationId xmlns:a16="http://schemas.microsoft.com/office/drawing/2014/main" id="{BA38E1FD-E691-1F4C-98E7-803AA0FE1F29}"/>
              </a:ext>
            </a:extLst>
          </p:cNvPr>
          <p:cNvSpPr/>
          <p:nvPr/>
        </p:nvSpPr>
        <p:spPr>
          <a:xfrm rot="13424273">
            <a:off x="5007176" y="2468516"/>
            <a:ext cx="1641066" cy="1070608"/>
          </a:xfrm>
          <a:prstGeom prst="curved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819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96</Words>
  <Application>Microsoft Macintosh PowerPoint</Application>
  <PresentationFormat>와이드스크린</PresentationFormat>
  <Paragraphs>53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Tahoma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16354</dc:creator>
  <cp:lastModifiedBy>16354</cp:lastModifiedBy>
  <cp:revision>10</cp:revision>
  <dcterms:created xsi:type="dcterms:W3CDTF">2022-02-07T11:06:34Z</dcterms:created>
  <dcterms:modified xsi:type="dcterms:W3CDTF">2022-02-07T14:05:13Z</dcterms:modified>
</cp:coreProperties>
</file>