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e361634c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e361634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e361634c3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e361634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e361634c3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e361634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e361634c3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e361634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e361634c3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e361634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e361634c3_2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e361634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509575" y="552475"/>
            <a:ext cx="59766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51C75"/>
                </a:solidFill>
              </a:rPr>
              <a:t>ISPC-PTI 2022-GAMA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099075" y="1738075"/>
            <a:ext cx="67614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</a:t>
            </a:r>
            <a:r>
              <a:rPr i="1" lang="es"/>
              <a:t>nálisis sobre el Cuadro Final de Posiciones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del </a:t>
            </a:r>
            <a:r>
              <a:rPr i="1" lang="es"/>
              <a:t>Campeonato de Motos GP 2022</a:t>
            </a:r>
            <a:endParaRPr i="1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50" y="2727325"/>
            <a:ext cx="3990911" cy="22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72075" y="1244450"/>
            <a:ext cx="2950500" cy="14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51C75"/>
                </a:solidFill>
              </a:rPr>
              <a:t>Algunas gráficas de los análisis que hicimos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975775" y="3073338"/>
            <a:ext cx="22362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En esta oportunidad, utilizamos los gráficos de torta</a:t>
            </a:r>
            <a:endParaRPr sz="16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726" y="2385400"/>
            <a:ext cx="2120398" cy="23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050" y="287267"/>
            <a:ext cx="1744953" cy="2048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513" y="2664767"/>
            <a:ext cx="2104232" cy="2048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000" y="287275"/>
            <a:ext cx="2361250" cy="250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227000" y="220700"/>
            <a:ext cx="3035700" cy="11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D9D9D9"/>
                </a:solidFill>
              </a:rPr>
              <a:t>También hicimos gráficos de barras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350" y="2443400"/>
            <a:ext cx="2668350" cy="220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150" y="462150"/>
            <a:ext cx="2526865" cy="20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925" y="1365200"/>
            <a:ext cx="4403225" cy="3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72775" y="73275"/>
            <a:ext cx="3996600" cy="499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4419400" y="717125"/>
            <a:ext cx="393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74EA7"/>
                </a:solidFill>
              </a:rPr>
              <a:t>Siempre nos mantuvimos en contacto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419400" y="2442118"/>
            <a:ext cx="34269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Utilizamos diariamente un grupo de WhatsApp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y también varias reuniones virtuales con el Meet.</a:t>
            </a:r>
            <a:endParaRPr sz="22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275" y="717147"/>
            <a:ext cx="2637025" cy="370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928" y="3298175"/>
            <a:ext cx="1738699" cy="13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995" y="1135775"/>
            <a:ext cx="1320425" cy="26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71225" y="4311225"/>
            <a:ext cx="82224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800">
                <a:solidFill>
                  <a:schemeClr val="dk1"/>
                </a:solidFill>
              </a:rPr>
              <a:t>Para organizarnos, utilizamos un tablero de Trello.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0" y="96600"/>
            <a:ext cx="8914175" cy="41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342675" y="1790275"/>
            <a:ext cx="4648200" cy="17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D9D9D9"/>
                </a:solidFill>
              </a:rPr>
              <a:t>… y llegamos al final del </a:t>
            </a:r>
            <a:endParaRPr i="1" sz="24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D9D9D9"/>
                </a:solidFill>
              </a:rPr>
              <a:t>Trabajo Práctico: PROYECTO TECNOLÓGICO INTEGRADOR 2022 -  GAMA</a:t>
            </a:r>
            <a:endParaRPr i="1" sz="2400">
              <a:solidFill>
                <a:srgbClr val="D9D9D9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5747525" y="4238800"/>
            <a:ext cx="26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9D2E9"/>
                </a:solidFill>
              </a:rPr>
              <a:t>OCTUBRE-2022-NOVIEMBRE</a:t>
            </a:r>
            <a:endParaRPr>
              <a:solidFill>
                <a:srgbClr val="D9D2E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1509575" y="552475"/>
            <a:ext cx="59766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51C75"/>
                </a:solidFill>
              </a:rPr>
              <a:t>ISPC-PTI 2022-GAMA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318525" y="1413475"/>
            <a:ext cx="38637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600"/>
              <a:t>Cohorte 2022</a:t>
            </a:r>
            <a:endParaRPr i="1" sz="2600"/>
          </a:p>
        </p:txBody>
      </p:sp>
      <p:sp>
        <p:nvSpPr>
          <p:cNvPr id="67" name="Google Shape;67;p14"/>
          <p:cNvSpPr txBox="1"/>
          <p:nvPr/>
        </p:nvSpPr>
        <p:spPr>
          <a:xfrm>
            <a:off x="1509575" y="3031400"/>
            <a:ext cx="59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052900" y="2959600"/>
            <a:ext cx="475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2E9"/>
                </a:solidFill>
                <a:latin typeface="Raleway"/>
                <a:ea typeface="Raleway"/>
                <a:cs typeface="Raleway"/>
                <a:sym typeface="Raleway"/>
              </a:rPr>
              <a:t>PROFESORES</a:t>
            </a:r>
            <a:endParaRPr sz="2400">
              <a:solidFill>
                <a:srgbClr val="D9D2E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SILVIA PEROTTI</a:t>
            </a:r>
            <a:endParaRPr b="1" sz="2400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HÉCTOR PRADO</a:t>
            </a:r>
            <a:endParaRPr b="1" sz="2400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87000" y="4383700"/>
            <a:ext cx="7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9D2E9"/>
                </a:solidFill>
              </a:rPr>
              <a:t>TECNICATURA SUPERIOR EN CIENCIAS DE DATOS E INTELIGENCIA ARTIFICIAL</a:t>
            </a:r>
            <a:endParaRPr>
              <a:solidFill>
                <a:srgbClr val="D9D2E9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3950" y="445025"/>
            <a:ext cx="7588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74EA7"/>
                </a:solidFill>
              </a:rPr>
              <a:t>Hola, somos el Grupo MMMMMM6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391000" y="1449700"/>
            <a:ext cx="60249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Somos el Grupo MMMMMM6, luego de algunas reuniones decidimos hacer nuestro trabajo con la clasificación final de las carreras de Motos GP 2022.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Realizamos el web scraping: Utilizamos Beautiful Soup para extraer datos de la página AS.com y los organizamos creando la BBDD con Mongo DB</a:t>
            </a:r>
            <a:r>
              <a:rPr lang="es" sz="2200"/>
              <a:t>.</a:t>
            </a:r>
            <a:endParaRPr sz="22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75" y="1688525"/>
            <a:ext cx="1748125" cy="258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785175" y="629125"/>
            <a:ext cx="5409000" cy="3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/>
              <a:t>…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200"/>
              <a:t>Trabajamos en la nube, utilizando la plataforma de Google Colab.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200"/>
              <a:t>Manipulamos los datos ayudados con Python y sus librerías.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200"/>
              <a:t>Generamos varios </a:t>
            </a:r>
            <a:r>
              <a:rPr i="1" lang="es" sz="2200"/>
              <a:t>dataframes</a:t>
            </a:r>
            <a:r>
              <a:rPr lang="es" sz="2200"/>
              <a:t> para obtener una serie de gráficos de distinto tipo y finalmente subimos todo el contenido a nuestro repositorio en el GitHub.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675" y="871725"/>
            <a:ext cx="2343175" cy="368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359025" y="580400"/>
            <a:ext cx="41523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/>
              <a:t>…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200"/>
              <a:t>Para organizarnos, utilizamos un tablero de Trello.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200"/>
              <a:t>Semanalmente participamos de </a:t>
            </a:r>
            <a:r>
              <a:rPr i="1" lang="es" sz="2200"/>
              <a:t>meets</a:t>
            </a:r>
            <a:r>
              <a:rPr lang="es" sz="2200"/>
              <a:t> para hacer el seguimiento de las tareas.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200"/>
              <a:t>Esperamos haber cumplido las consignas del trabajo práctico.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75" y="338900"/>
            <a:ext cx="3391550" cy="44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51C75"/>
                </a:solidFill>
              </a:rPr>
              <a:t>Integrantes del Equipo </a:t>
            </a:r>
            <a:r>
              <a:rPr lang="es" sz="2000">
                <a:solidFill>
                  <a:srgbClr val="351C75"/>
                </a:solidFill>
              </a:rPr>
              <a:t>y su principal tarea</a:t>
            </a:r>
            <a:endParaRPr sz="2000">
              <a:solidFill>
                <a:srgbClr val="351C75"/>
              </a:solidFill>
            </a:endParaRPr>
          </a:p>
        </p:txBody>
      </p:sp>
      <p:cxnSp>
        <p:nvCxnSpPr>
          <p:cNvPr id="94" name="Google Shape;94;p18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95" name="Google Shape;95;p18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96" name="Google Shape;96;p18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" name="Google Shape;97;p18"/>
            <p:cNvCxnSpPr>
              <a:stCxn id="96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844875" y="1483175"/>
            <a:ext cx="22224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74EA7"/>
                </a:solidFill>
              </a:rPr>
              <a:t>Mechedou, Lamine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Creación de Gráficos</a:t>
            </a:r>
            <a:endParaRPr sz="1400"/>
          </a:p>
        </p:txBody>
      </p:sp>
      <p:grpSp>
        <p:nvGrpSpPr>
          <p:cNvPr id="99" name="Google Shape;99;p18"/>
          <p:cNvGrpSpPr/>
          <p:nvPr/>
        </p:nvGrpSpPr>
        <p:grpSpPr>
          <a:xfrm>
            <a:off x="1014800" y="2692171"/>
            <a:ext cx="196200" cy="1404905"/>
            <a:chOff x="2512925" y="2768371"/>
            <a:chExt cx="196200" cy="1404905"/>
          </a:xfrm>
        </p:grpSpPr>
        <p:cxnSp>
          <p:nvCxnSpPr>
            <p:cNvPr id="100" name="Google Shape;100;p18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1" name="Google Shape;101;p18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1211000" y="3125375"/>
            <a:ext cx="20733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74EA7"/>
                </a:solidFill>
              </a:rPr>
              <a:t>Metz, Claudia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Extracción de Datos. Creación del Trello</a:t>
            </a:r>
            <a:endParaRPr sz="1400"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3333463" y="1438821"/>
            <a:ext cx="196200" cy="1404900"/>
            <a:chOff x="4279200" y="1559371"/>
            <a:chExt cx="196200" cy="1404900"/>
          </a:xfrm>
        </p:grpSpPr>
        <p:cxnSp>
          <p:nvCxnSpPr>
            <p:cNvPr id="104" name="Google Shape;104;p18"/>
            <p:cNvCxnSpPr>
              <a:stCxn id="105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5" name="Google Shape;105;p18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3529650" y="1328375"/>
            <a:ext cx="23991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74EA7"/>
                </a:solidFill>
              </a:rPr>
              <a:t>Mendez,Edith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Organizar y subir trabajo al repositorio GitHub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3026500" y="2692171"/>
            <a:ext cx="196200" cy="1404905"/>
            <a:chOff x="6045475" y="2768371"/>
            <a:chExt cx="196200" cy="1404905"/>
          </a:xfrm>
        </p:grpSpPr>
        <p:cxnSp>
          <p:nvCxnSpPr>
            <p:cNvPr id="108" name="Google Shape;108;p18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9" name="Google Shape;109;p18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3284299" y="3006725"/>
            <a:ext cx="22224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74EA7"/>
                </a:solidFill>
              </a:rPr>
              <a:t>Monzón, Silvia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Creación e ingreso de datos en la BBDD</a:t>
            </a:r>
            <a:endParaRPr sz="1400"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5984500" y="1532221"/>
            <a:ext cx="196200" cy="1404900"/>
            <a:chOff x="4279200" y="1559371"/>
            <a:chExt cx="196200" cy="1404900"/>
          </a:xfrm>
        </p:grpSpPr>
        <p:cxnSp>
          <p:nvCxnSpPr>
            <p:cNvPr id="112" name="Google Shape;112;p18"/>
            <p:cNvCxnSpPr>
              <a:stCxn id="113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3" name="Google Shape;113;p18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6180700" y="1394450"/>
            <a:ext cx="22224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74EA7"/>
                </a:solidFill>
              </a:rPr>
              <a:t>Mereles, Bryan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Extracción de Datos. Creación de BBDD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5788300" y="2692171"/>
            <a:ext cx="196200" cy="1404905"/>
            <a:chOff x="2512925" y="2768371"/>
            <a:chExt cx="196200" cy="1404905"/>
          </a:xfrm>
        </p:grpSpPr>
        <p:cxnSp>
          <p:nvCxnSpPr>
            <p:cNvPr id="116" name="Google Shape;116;p18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7" name="Google Shape;117;p18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5984499" y="3006725"/>
            <a:ext cx="22224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74EA7"/>
                </a:solidFill>
              </a:rPr>
              <a:t>Muñoz, Mariel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Organizar los meets. Seguimiento en el Trello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51C75"/>
                </a:solidFill>
              </a:rPr>
              <a:t>Lo que utilizamos para hacer el trabajo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939500" y="978825"/>
            <a:ext cx="3933600" cy="34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s" sz="2100"/>
              <a:t>Conocimientos de HTML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s" sz="2100"/>
              <a:t>Beautiful Soup 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s" sz="2100"/>
              <a:t>Python y sus librerías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s" sz="2100"/>
              <a:t>Google Colab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s" sz="2100"/>
              <a:t>Mongo DB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s" sz="2100"/>
              <a:t>Trello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s" sz="2100"/>
              <a:t>GitHub</a:t>
            </a:r>
            <a:endParaRPr i="1"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0000" y="1189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Confeccionamos  Tablas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60000" y="2427675"/>
            <a:ext cx="28080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Una vez extraídos los datos, confeccionamos tablas para analizarlos.</a:t>
            </a:r>
            <a:endParaRPr sz="16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369800"/>
            <a:ext cx="5421475" cy="39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525" y="2105675"/>
            <a:ext cx="5232623" cy="2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65500" y="1280675"/>
            <a:ext cx="4045200" cy="25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Calculamos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máximos,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mínimos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y promedios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975" y="410337"/>
            <a:ext cx="2371075" cy="43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