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686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1884-1938-463C-9D2A-0CC06136F56E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8541-2AEA-4A74-9705-91B3389B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1884-1938-463C-9D2A-0CC06136F56E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8541-2AEA-4A74-9705-91B3389B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2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1884-1938-463C-9D2A-0CC06136F56E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8541-2AEA-4A74-9705-91B3389B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1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1884-1938-463C-9D2A-0CC06136F56E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8541-2AEA-4A74-9705-91B3389B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2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1884-1938-463C-9D2A-0CC06136F56E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8541-2AEA-4A74-9705-91B3389B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1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1884-1938-463C-9D2A-0CC06136F56E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8541-2AEA-4A74-9705-91B3389B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6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1884-1938-463C-9D2A-0CC06136F56E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8541-2AEA-4A74-9705-91B3389B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9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1884-1938-463C-9D2A-0CC06136F56E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8541-2AEA-4A74-9705-91B3389B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6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1884-1938-463C-9D2A-0CC06136F56E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8541-2AEA-4A74-9705-91B3389B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0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1884-1938-463C-9D2A-0CC06136F56E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8541-2AEA-4A74-9705-91B3389B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4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1884-1938-463C-9D2A-0CC06136F56E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8541-2AEA-4A74-9705-91B3389B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71884-1938-463C-9D2A-0CC06136F56E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D8541-2AEA-4A74-9705-91B3389B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2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2609073"/>
            <a:ext cx="57086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 smtClean="0">
                <a:solidFill>
                  <a:srgbClr val="FF9900"/>
                </a:solidFill>
              </a:rPr>
              <a:t>rev</a:t>
            </a:r>
            <a:r>
              <a:rPr lang="en-US" sz="5400" b="1" dirty="0" err="1" smtClean="0">
                <a:solidFill>
                  <a:srgbClr val="00B050"/>
                </a:solidFill>
              </a:rPr>
              <a:t>miner</a:t>
            </a:r>
            <a:r>
              <a:rPr lang="en-US" sz="5400" b="1" dirty="0" smtClean="0">
                <a:solidFill>
                  <a:srgbClr val="00B050"/>
                </a:solidFill>
              </a:rPr>
              <a:t> </a:t>
            </a:r>
            <a:r>
              <a:rPr lang="en-US" sz="7200" b="1" dirty="0" err="1" smtClean="0">
                <a:solidFill>
                  <a:schemeClr val="accent1"/>
                </a:solidFill>
                <a:latin typeface="+mj-lt"/>
                <a:ea typeface="STHupo" pitchFamily="2" charset="-122"/>
              </a:rPr>
              <a:t>Likness</a:t>
            </a:r>
            <a:endParaRPr lang="en-US" sz="7200" b="1" dirty="0">
              <a:solidFill>
                <a:schemeClr val="accent1"/>
              </a:solidFill>
              <a:latin typeface="+mj-lt"/>
              <a:ea typeface="STHupo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233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isPhrazy</dc:creator>
  <cp:lastModifiedBy>isPhrazy</cp:lastModifiedBy>
  <cp:revision>3</cp:revision>
  <dcterms:created xsi:type="dcterms:W3CDTF">2012-02-16T10:04:13Z</dcterms:created>
  <dcterms:modified xsi:type="dcterms:W3CDTF">2012-02-16T10:12:54Z</dcterms:modified>
</cp:coreProperties>
</file>