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9634"/>
    <p:restoredTop sz="93364"/>
  </p:normalViewPr>
  <p:slideViewPr>
    <p:cSldViewPr snapToGrid="0">
      <p:cViewPr varScale="1">
        <p:scale>
          <a:sx n="108" d="100"/>
          <a:sy n="108" d="100"/>
        </p:scale>
        <p:origin x="2046" y="10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2C886A8-3B34-4F59-9996-921328CDA452}" type="datetime1">
              <a:rPr lang="ko-KR" altLang="en-US"/>
              <a:pPr lvl="0">
                <a:defRPr lang="ko-KR" altLang="en-US"/>
              </a:pPr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17C3953-BAC1-467D-B0FD-309E6581832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B35E60D-F1CA-4663-8A94-573EEC285FF9}" type="datetime1">
              <a:rPr lang="ko-KR" altLang="en-US"/>
              <a:pPr lvl="0">
                <a:defRPr lang="ko-KR" altLang="en-US"/>
              </a:pPr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13DBCE3-A6F0-4DE2-BD14-AEA008D9CD4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13DBCE3-A6F0-4DE2-BD14-AEA008D9CD42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2.png"  /><Relationship Id="rId14" Type="http://schemas.openxmlformats.org/officeDocument/2006/relationships/image" Target="../media/image3.png"  /><Relationship Id="rId15" Type="http://schemas.openxmlformats.org/officeDocument/2006/relationships/image" Target="../media/image4.gi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taewan.kim/post/cnn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4400"/>
              <a:t>CNN</a:t>
            </a:r>
            <a:endParaRPr lang="en-US" altLang="ko-KR" sz="4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 lnSpcReduction="0"/>
          </a:bodyPr>
          <a:lstStyle/>
          <a:p>
            <a:pPr lvl="0">
              <a:spcAft>
                <a:spcPct val="0"/>
              </a:spcAft>
              <a:defRPr lang="ko-KR" altLang="en-US"/>
            </a:pPr>
            <a:r>
              <a:rPr lang="en-US" altLang="ko-KR" b="1" i="1">
                <a:latin typeface="Book Antiqua"/>
                <a:ea typeface="돋움"/>
                <a:cs typeface="+mn-cs"/>
              </a:rPr>
              <a:t>Intelligent software Lab.</a:t>
            </a:r>
            <a:endParaRPr lang="en-US" altLang="ko-KR" b="1" i="1">
              <a:latin typeface="Book Antiqua"/>
              <a:ea typeface="돋움"/>
              <a:cs typeface="+mn-cs"/>
            </a:endParaRPr>
          </a:p>
          <a:p>
            <a:pPr lvl="0">
              <a:spcBef>
                <a:spcPct val="35000"/>
              </a:spcBef>
              <a:spcAft>
                <a:spcPct val="0"/>
              </a:spcAft>
              <a:defRPr lang="ko-KR" altLang="en-US"/>
            </a:pPr>
            <a:r>
              <a:rPr lang="ko-KR" altLang="en-US" b="1"/>
              <a:t>이동헌</a:t>
            </a:r>
            <a:endParaRPr lang="ko-KR" altLang="en-US" b="1"/>
          </a:p>
          <a:p>
            <a:pPr lvl="0">
              <a:spcBef>
                <a:spcPct val="35000"/>
              </a:spcBef>
              <a:spcAft>
                <a:spcPct val="0"/>
              </a:spcAft>
              <a:defRPr lang="ko-KR" altLang="en-US"/>
            </a:pPr>
            <a:endParaRPr lang="en-US" altLang="ko-KR" b="1"/>
          </a:p>
          <a:p>
            <a:pPr lvl="0">
              <a:spcBef>
                <a:spcPct val="42000"/>
              </a:spcBef>
              <a:defRPr lang="ko-KR" altLang="en-US"/>
            </a:pPr>
            <a:r>
              <a:rPr lang="en-US" altLang="ko-KR" sz="2000"/>
              <a:t>2018.0</a:t>
            </a:r>
            <a:r>
              <a:rPr lang="ko-KR" altLang="en-US" sz="2000"/>
              <a:t>3</a:t>
            </a:r>
            <a:r>
              <a:rPr lang="en-US" altLang="ko-KR" sz="2000"/>
              <a:t>.</a:t>
            </a:r>
            <a:r>
              <a:rPr lang="ko-KR" altLang="en-US" sz="2000"/>
              <a:t>02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advTm="16162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Fully Connected Layer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컨볼루션 계층에서 </a:t>
            </a:r>
            <a:r>
              <a:rPr lang="en-US" altLang="ko-KR"/>
              <a:t>Feature</a:t>
            </a:r>
            <a:r>
              <a:rPr lang="ko-KR" altLang="en-US"/>
              <a:t>가 추출 되었으면 이 값들을 뉴럴 네트워크에 넣어서 분류를 해줘야 한다.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437" y="1769629"/>
            <a:ext cx="5953125" cy="29146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참고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  <a:buChar char="•"/>
              <a:defRPr lang="ko-KR" altLang="en-US"/>
            </a:pPr>
            <a:r>
              <a:rPr lang="ko-KR" altLang="en-US">
                <a:hlinkClick r:id="rId2"/>
              </a:rPr>
              <a:t>http://taewan.kim/post/cnn/</a:t>
            </a:r>
            <a:endParaRPr lang="ko-KR" altLang="en-US"/>
          </a:p>
          <a:p>
            <a:pPr>
              <a:spcBef>
                <a:spcPct val="35000"/>
              </a:spcBef>
              <a:buChar char="•"/>
              <a:defRPr lang="ko-KR" altLang="en-US"/>
            </a:pPr>
            <a:r>
              <a:rPr lang="ko-KR" altLang="en-US"/>
              <a:t>http://bcho.tistory.com/1149?category=555440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(</a:t>
            </a:r>
            <a:r>
              <a:rPr lang="en-US" altLang="ko-KR"/>
              <a:t>Convolutional Neural Network)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0900" lnSpcReduction="0"/>
          </a:bodyPr>
          <a:lstStyle/>
          <a:p>
            <a:pPr lvl="0"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buClr>
                <a:schemeClr val="accent2"/>
              </a:buClr>
              <a:buChar char="•"/>
              <a:defRPr lang="ko-KR" altLang="en-US"/>
            </a:pPr>
            <a:endParaRPr lang="ko-KR" altLang="en-US"/>
          </a:p>
          <a:p>
            <a:pPr lvl="0">
              <a:spcBef>
                <a:spcPct val="35000"/>
              </a:spcBef>
              <a:buClr>
                <a:schemeClr val="accent2"/>
              </a:buClr>
              <a:buNone/>
              <a:defRPr lang="ko-KR" altLang="en-US"/>
            </a:pPr>
            <a:r>
              <a:rPr lang="en-US" altLang="ko-KR"/>
              <a:t>Fully Connected Layer</a:t>
            </a:r>
            <a:r>
              <a:rPr lang="ko-KR" altLang="en-US"/>
              <a:t>만으로 구성된 인공 신경망의 입력데이터는 1차원으로 한정된다. 한 장의 컬러 사진은 3차원(</a:t>
            </a:r>
            <a:r>
              <a:rPr lang="en-US" altLang="ko-KR"/>
              <a:t>RGB)</a:t>
            </a:r>
            <a:r>
              <a:rPr lang="ko-KR" altLang="en-US"/>
              <a:t>으로 구성되는데 이 사진 데이터로 신경망을 학습시켜야 할 경우 3차원 데이터를 차원으로 평면화 시켜야한다. 이 과정에서 데이터에 대한 정보가 유실이 되는데 이 유실을 없애기 위한 모델이 </a:t>
            </a:r>
            <a:r>
              <a:rPr lang="en-US" altLang="ko-KR"/>
              <a:t>CNN</a:t>
            </a:r>
            <a:r>
              <a:rPr lang="ko-KR" altLang="en-US"/>
              <a:t>모델이다.</a:t>
            </a:r>
            <a:endParaRPr lang="ko-KR" altLang="en-US"/>
          </a:p>
          <a:p>
            <a:pPr lvl="0">
              <a:spcBef>
                <a:spcPct val="35000"/>
              </a:spcBef>
              <a:buClr>
                <a:schemeClr val="accent2"/>
              </a:buClr>
              <a:buNone/>
              <a:defRPr lang="ko-KR" altLang="en-US"/>
            </a:pPr>
            <a:endParaRPr lang="ko-KR" altLang="en-US"/>
          </a:p>
          <a:p>
            <a:pPr lvl="0">
              <a:spcBef>
                <a:spcPct val="35000"/>
              </a:spcBef>
              <a:buClr>
                <a:schemeClr val="accent2"/>
              </a:buClr>
              <a:buChar char="•"/>
              <a:defRPr lang="ko-KR" altLang="en-US"/>
            </a:pPr>
            <a:r>
              <a:rPr lang="ko-KR" altLang="en-US"/>
              <a:t>뉴럴 네트워크 앞에 여러 계층의 컨볼루셔 계층을 더함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787" y="829780"/>
            <a:ext cx="7972425" cy="22574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Convolutional Layer</a:t>
            </a:r>
            <a:endParaRPr lang="en-US" altLang="ko-KR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28650" y="834133"/>
            <a:ext cx="7886700" cy="5189734"/>
          </a:xfr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 lvl="0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Activation Function</a:t>
            </a:r>
            <a:r>
              <a:rPr lang="ko-KR" altLang="en-US"/>
              <a:t>으로 구성</a:t>
            </a:r>
            <a:endParaRPr lang="ko-KR" altLang="en-US"/>
          </a:p>
          <a:p>
            <a:pPr lvl="0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Filter</a:t>
            </a:r>
            <a:r>
              <a:rPr lang="ko-KR" altLang="en-US"/>
              <a:t>(</a:t>
            </a:r>
            <a:r>
              <a:rPr lang="en-US" altLang="ko-KR"/>
              <a:t>Kernel) : </a:t>
            </a:r>
            <a:r>
              <a:rPr lang="ko-KR" altLang="en-US"/>
              <a:t>특징을 추출하는 공용 파라미터</a:t>
            </a:r>
            <a:endParaRPr lang="ko-KR" altLang="en-US"/>
          </a:p>
          <a:p>
            <a:pPr lvl="0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Activation Function(ReLU) : </a:t>
            </a:r>
            <a:r>
              <a:rPr lang="ko-KR" altLang="en-US"/>
              <a:t>필터의 값을 비선형 값으로 변형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7087" y="1062951"/>
            <a:ext cx="2409825" cy="20574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67150" y="3200400"/>
            <a:ext cx="1409700" cy="2286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Convolutional Layer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Filter</a:t>
            </a:r>
            <a:endParaRPr lang="en-US" altLang="ko-KR"/>
          </a:p>
          <a:p>
            <a:pPr lvl="1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에서의 학습의 대상</a:t>
            </a:r>
            <a:endParaRPr lang="ko-KR" altLang="en-US"/>
          </a:p>
          <a:p>
            <a:pPr lvl="1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입력 데이터를 지정된 간격으로 순회하며 채널별로 </a:t>
            </a:r>
            <a:r>
              <a:rPr lang="en-US" altLang="ko-KR"/>
              <a:t>Convolution</a:t>
            </a:r>
            <a:r>
              <a:rPr lang="ko-KR" altLang="en-US"/>
              <a:t>하고 모든 채널의 </a:t>
            </a:r>
            <a:r>
              <a:rPr lang="en-US" altLang="ko-KR"/>
              <a:t>convolution</a:t>
            </a:r>
            <a:r>
              <a:rPr lang="ko-KR" altLang="en-US"/>
              <a:t>의 합을 </a:t>
            </a:r>
            <a:r>
              <a:rPr lang="en-US" altLang="ko-KR"/>
              <a:t>Feature Map</a:t>
            </a:r>
            <a:r>
              <a:rPr lang="ko-KR" altLang="en-US"/>
              <a:t>으로 만든다.</a:t>
            </a:r>
            <a:endParaRPr lang="ko-KR" altLang="en-US"/>
          </a:p>
          <a:p>
            <a:pPr lvl="1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즉, 지정된 간격으로 이동하면서 전체 입력 데이터와 합성곱하여 </a:t>
            </a:r>
            <a:r>
              <a:rPr lang="en-US" altLang="ko-KR"/>
              <a:t>Feature Map</a:t>
            </a:r>
            <a:r>
              <a:rPr lang="ko-KR" altLang="en-US"/>
              <a:t>을 만든다.</a:t>
            </a:r>
            <a:endParaRPr lang="ko-KR" altLang="en-US"/>
          </a:p>
          <a:p>
            <a:pPr lvl="8">
              <a:spcBef>
                <a:spcPct val="35000"/>
              </a:spcBef>
              <a:buChar char="•"/>
              <a:defRPr lang="ko-KR" altLang="en-US"/>
            </a:pPr>
            <a:endParaRPr lang="ko-KR" altLang="en-US"/>
          </a:p>
          <a:p>
            <a:pPr lvl="8">
              <a:spcBef>
                <a:spcPct val="35000"/>
              </a:spcBef>
              <a:buNone/>
              <a:defRPr lang="ko-KR" altLang="en-US"/>
            </a:pPr>
            <a:r>
              <a:rPr lang="ko-KR" altLang="en-US"/>
              <a:t>			   </a:t>
            </a:r>
            <a:endParaRPr lang="en-US" altLang="ko-KR"/>
          </a:p>
          <a:p>
            <a:pPr lvl="8">
              <a:spcBef>
                <a:spcPct val="35000"/>
              </a:spcBef>
              <a:buNone/>
              <a:defRPr lang="ko-KR" altLang="en-US"/>
            </a:pPr>
            <a:r>
              <a:rPr lang="en-US" altLang="ko-KR"/>
              <a:t>			   5x5</a:t>
            </a:r>
            <a:r>
              <a:rPr lang="ko-KR" altLang="en-US"/>
              <a:t> 크기의 </a:t>
            </a:r>
            <a:r>
              <a:rPr lang="en-US" altLang="ko-KR"/>
              <a:t>Input Image</a:t>
            </a:r>
            <a:r>
              <a:rPr lang="ko-KR" altLang="en-US"/>
              <a:t>에</a:t>
            </a:r>
            <a:endParaRPr lang="ko-KR" altLang="en-US"/>
          </a:p>
          <a:p>
            <a:pPr lvl="8">
              <a:spcBef>
                <a:spcPct val="35000"/>
              </a:spcBef>
              <a:buNone/>
              <a:defRPr lang="ko-KR" altLang="en-US"/>
            </a:pPr>
            <a:r>
              <a:rPr lang="ko-KR" altLang="en-US"/>
              <a:t>			   3</a:t>
            </a:r>
            <a:r>
              <a:rPr lang="en-US" altLang="ko-KR"/>
              <a:t>x3</a:t>
            </a:r>
            <a:r>
              <a:rPr lang="ko-KR" altLang="en-US"/>
              <a:t> 크기의 </a:t>
            </a:r>
            <a:r>
              <a:rPr lang="en-US" altLang="ko-KR"/>
              <a:t>filter</a:t>
            </a:r>
            <a:r>
              <a:rPr lang="ko-KR" altLang="en-US"/>
              <a:t>를 적용하여</a:t>
            </a:r>
            <a:endParaRPr lang="ko-KR" altLang="en-US"/>
          </a:p>
          <a:p>
            <a:pPr lvl="8">
              <a:spcBef>
                <a:spcPct val="35000"/>
              </a:spcBef>
              <a:buNone/>
              <a:defRPr lang="ko-KR" altLang="en-US"/>
            </a:pPr>
            <a:r>
              <a:rPr lang="ko-KR" altLang="en-US"/>
              <a:t>			   형선된 </a:t>
            </a:r>
            <a:r>
              <a:rPr lang="en-US" altLang="ko-KR"/>
              <a:t>feature map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608" y="3659907"/>
            <a:ext cx="4248150" cy="23907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Convolutional Layer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4096"/>
            <a:ext cx="7886700" cy="5189734"/>
          </a:xfrm>
        </p:spPr>
        <p:txBody>
          <a:bodyPr/>
          <a:lstStyle/>
          <a:p>
            <a:pPr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Stride</a:t>
            </a: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 </a:t>
            </a:r>
            <a:r>
              <a:rPr lang="en-US" altLang="ko-KR"/>
              <a:t>filter</a:t>
            </a:r>
            <a:r>
              <a:rPr lang="ko-KR" altLang="en-US"/>
              <a:t>를 적용하는 간격으로 </a:t>
            </a:r>
            <a:r>
              <a:rPr lang="en-US" altLang="ko-KR"/>
              <a:t>stride</a:t>
            </a:r>
            <a:r>
              <a:rPr lang="ko-KR" altLang="en-US"/>
              <a:t>가 1로 지정되어 있다면 </a:t>
            </a:r>
            <a:r>
              <a:rPr lang="en-US" altLang="ko-KR"/>
              <a:t>filter</a:t>
            </a:r>
            <a:r>
              <a:rPr lang="ko-KR" altLang="en-US"/>
              <a:t>가 1칸씩 움직이며 합성곱을 계산한다.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35000"/>
              </a:spcBef>
              <a:buChar char="•"/>
              <a:defRPr lang="ko-KR" altLang="en-US"/>
            </a:pPr>
            <a:r>
              <a:rPr lang="en-US" altLang="ko-KR"/>
              <a:t>Channel(</a:t>
            </a:r>
            <a:r>
              <a:rPr lang="ko-KR" altLang="en-US"/>
              <a:t>채널)</a:t>
            </a:r>
            <a:endParaRPr lang="ko-KR" altLang="en-US"/>
          </a:p>
          <a:p>
            <a:pPr>
              <a:spcBef>
                <a:spcPct val="35000"/>
              </a:spcBef>
              <a:buNone/>
              <a:defRPr lang="ko-KR" altLang="en-US"/>
            </a:pPr>
            <a:r>
              <a:rPr lang="ko-KR" altLang="en-US"/>
              <a:t>     사진의 색을 표현하기 위하여 각 픽셀을 </a:t>
            </a:r>
            <a:r>
              <a:rPr lang="en-US" altLang="ko-KR"/>
              <a:t>RGB</a:t>
            </a:r>
            <a:r>
              <a:rPr lang="ko-KR" altLang="en-US"/>
              <a:t> 3개의 실수로 표현한 3차원 데이터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Convolutional Layer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  <a:buChar char="•"/>
              <a:defRPr lang="ko-KR" altLang="en-US"/>
            </a:pP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하나의 </a:t>
            </a:r>
            <a:r>
              <a:rPr lang="en-US" altLang="ko-KR"/>
              <a:t>Convolution </a:t>
            </a: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</a:t>
            </a:r>
            <a:r>
              <a:rPr lang="en-US" altLang="ko-KR"/>
              <a:t>Layer</a:t>
            </a:r>
            <a:r>
              <a:rPr lang="ko-KR" altLang="en-US"/>
              <a:t>에 크기가 같은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여러개의 필터 적용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입력 데이터에 적용한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필터의 개수는 출력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데이터인 </a:t>
            </a:r>
            <a:r>
              <a:rPr lang="en-US" altLang="ko-KR"/>
              <a:t>Feature Map</a:t>
            </a: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의 채널이 된다.</a:t>
            </a:r>
            <a:endParaRPr lang="ko-KR" altLang="en-US"/>
          </a:p>
          <a:p>
            <a:pPr>
              <a:spcBef>
                <a:spcPct val="35000"/>
              </a:spcBef>
              <a:buChar char="•"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758" y="782338"/>
            <a:ext cx="4971242" cy="529332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Convolutional Layer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	</a:t>
            </a:r>
            <a:endParaRPr lang="en-US" altLang="ko-KR"/>
          </a:p>
          <a:p>
            <a:pPr algn="ctr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Problem</a:t>
            </a:r>
            <a:r>
              <a:rPr lang="ko-KR" altLang="en-US"/>
              <a:t>			</a:t>
            </a:r>
            <a:r>
              <a:rPr lang="en-US" altLang="ko-KR"/>
              <a:t>		</a:t>
            </a: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			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               </a:t>
            </a:r>
            <a:r>
              <a:rPr lang="ko-KR" altLang="en-US"/>
              <a:t>=&gt;</a:t>
            </a:r>
            <a:r>
              <a:rPr lang="en-US" altLang="ko-KR"/>
              <a:t> </a:t>
            </a:r>
            <a:r>
              <a:rPr lang="ko-KR" altLang="en-US"/>
              <a:t>5</a:t>
            </a:r>
            <a:r>
              <a:rPr lang="en-US" altLang="ko-KR"/>
              <a:t>x5</a:t>
            </a:r>
            <a:r>
              <a:rPr lang="ko-KR" altLang="en-US"/>
              <a:t>의 이미지가 </a:t>
            </a:r>
            <a:r>
              <a:rPr lang="en-US" altLang="ko-KR"/>
              <a:t>3x3</a:t>
            </a:r>
            <a:r>
              <a:rPr lang="ko-KR" altLang="en-US"/>
              <a:t>크기로 작아진다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		       </a:t>
            </a:r>
            <a:r>
              <a:rPr lang="ko-KR" altLang="en-US"/>
              <a:t>이를 위하여 </a:t>
            </a:r>
            <a:r>
              <a:rPr lang="en-US" altLang="ko-KR"/>
              <a:t>Padding</a:t>
            </a:r>
            <a:r>
              <a:rPr lang="ko-KR" altLang="en-US"/>
              <a:t> 사용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endParaRPr lang="en-US" altLang="ko-KR"/>
          </a:p>
          <a:p>
            <a:pPr>
              <a:spcBef>
                <a:spcPct val="35000"/>
              </a:spcBef>
              <a:buNone/>
              <a:defRPr lang="ko-KR" altLang="en-US"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4302606" y="2938317"/>
            <a:ext cx="538787" cy="7023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3599" y="2002992"/>
            <a:ext cx="2486025" cy="244792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9856" y="2517630"/>
            <a:ext cx="1495425" cy="1476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Convolutional Layer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Padding</a:t>
            </a:r>
            <a:endParaRPr lang="en-US" altLang="ko-KR"/>
          </a:p>
          <a:p>
            <a:pPr lvl="1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필터의 적용한 결과 </a:t>
            </a:r>
            <a:r>
              <a:rPr lang="en-US" altLang="ko-KR"/>
              <a:t>Input</a:t>
            </a:r>
            <a:r>
              <a:rPr lang="ko-KR" altLang="en-US"/>
              <a:t> 데이터보다 결과 데이터의 크기가    작아졌다.</a:t>
            </a:r>
            <a:endParaRPr lang="ko-KR" altLang="en-US"/>
          </a:p>
          <a:p>
            <a:pPr lvl="1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그런데 </a:t>
            </a:r>
            <a:r>
              <a:rPr lang="en-US" altLang="ko-KR"/>
              <a:t>CNN</a:t>
            </a:r>
            <a:r>
              <a:rPr lang="ko-KR" altLang="en-US"/>
              <a:t>은 이 필터를 하나의 레이어에 적용하는 것이 아니라 여러 레이어에 걸쳐서 적용하게되는데, 이로 인하여 많은  데이터가 유실 될 수 있다.</a:t>
            </a:r>
            <a:endParaRPr lang="ko-KR" altLang="en-US"/>
          </a:p>
          <a:p>
            <a:pPr lvl="1"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ko-KR" altLang="en-US"/>
              <a:t>이를 방지하기 위하여 원본 데이터</a:t>
            </a:r>
            <a:endParaRPr lang="ko-KR" altLang="en-US"/>
          </a:p>
          <a:p>
            <a:pPr lvl="1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 주위에 0값을 넣어서 결과값이</a:t>
            </a:r>
            <a:endParaRPr lang="ko-KR" altLang="en-US"/>
          </a:p>
          <a:p>
            <a:pPr lvl="1">
              <a:spcBef>
                <a:spcPct val="35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    작아지는 것을 방지한다.</a:t>
            </a:r>
            <a:endParaRPr lang="ko-KR" altLang="en-US"/>
          </a:p>
          <a:p>
            <a:pPr lvl="1">
              <a:spcBef>
                <a:spcPct val="35000"/>
              </a:spcBef>
              <a:defRPr lang="ko-KR" altLang="en-US"/>
            </a:pPr>
            <a:r>
              <a:rPr lang="ko-KR" altLang="en-US"/>
              <a:t>오버피팅 또한 방지한다.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1928" y="3429000"/>
            <a:ext cx="2543175" cy="24003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Pooling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0"/>
            <a:ext cx="8050261" cy="5189734"/>
          </a:xfrm>
        </p:spPr>
        <p:txBody>
          <a:bodyPr/>
          <a:lstStyle/>
          <a:p>
            <a:pPr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Convolutinal Layer</a:t>
            </a:r>
            <a:r>
              <a:rPr lang="ko-KR" altLang="en-US"/>
              <a:t>를 거친 </a:t>
            </a:r>
            <a:r>
              <a:rPr lang="en-US" altLang="ko-KR"/>
              <a:t>feature</a:t>
            </a:r>
            <a:r>
              <a:rPr lang="ko-KR" altLang="en-US"/>
              <a:t>를 서브 샘플링하는  과정</a:t>
            </a:r>
            <a:endParaRPr lang="ko-KR" altLang="en-US"/>
          </a:p>
          <a:p>
            <a:pPr>
              <a:spcBef>
                <a:spcPct val="35000"/>
              </a:spcBef>
              <a:spcAft>
                <a:spcPct val="0"/>
              </a:spcAft>
              <a:buChar char="•"/>
              <a:defRPr lang="ko-KR" altLang="en-US"/>
            </a:pPr>
            <a:r>
              <a:rPr lang="en-US" altLang="ko-KR"/>
              <a:t>Max Pooling, Average Pooling, Min Pooling</a:t>
            </a:r>
            <a:r>
              <a:rPr lang="ko-KR" altLang="en-US"/>
              <a:t>등 여러 방법 존재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66808" y="5439833"/>
            <a:ext cx="7331364" cy="358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            추출한 값의 특징이 다른 특징들을 대표한다는 개념을 기반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0769" y="2535670"/>
            <a:ext cx="4222461" cy="254650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>화면 슬라이드 쇼(4:3)</ep:PresentationFormat>
  <ep:Paragraphs>9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CNN</vt:lpstr>
      <vt:lpstr>CNN(Convolutional Neural Network)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Pooling</vt:lpstr>
      <vt:lpstr>Output 크기 산정</vt:lpstr>
      <vt:lpstr>참고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2014-06-11T05:15:08.000</dcterms:created>
  <dc:creator>luenah</dc:creator>
  <cp:lastModifiedBy>pine1</cp:lastModifiedBy>
  <dcterms:modified xsi:type="dcterms:W3CDTF">2018-06-29T06:01:58.171</dcterms:modified>
  <cp:revision>1500</cp:revision>
  <dc:title>Multi-pass Sieve를 이용한 한국어 상호참조해결 반-자동 태깅 도구</dc:title>
</cp:coreProperties>
</file>