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104FF8-FBDE-4DF3-AE93-5BBB3AFA2535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46A34E-002E-45B0-BE1D-D4BB24430C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1955" y="1988840"/>
            <a:ext cx="4798500" cy="100811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КАФЕДРА ПРОЕКТИРОВАНИЕ  И ТЕХНОЛОГИЯ ПРОИЗВОДСТВА ЭЛЕКТРОННОЙ АППАРАТУРЫ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3140968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/>
                <a:ea typeface="Times New Roman"/>
              </a:rPr>
              <a:t>Презентация к</a:t>
            </a:r>
            <a:r>
              <a:rPr lang="ru-RU" sz="2400" dirty="0" smtClean="0">
                <a:effectLst/>
                <a:latin typeface="Times New Roman"/>
                <a:ea typeface="Times New Roman"/>
              </a:rPr>
              <a:t> выполнению</a:t>
            </a: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/>
                <a:ea typeface="Times New Roman"/>
              </a:rPr>
              <a:t>Домашнего </a:t>
            </a:r>
            <a:r>
              <a:rPr lang="ru-RU" sz="2400" dirty="0" smtClean="0">
                <a:effectLst/>
                <a:latin typeface="Times New Roman"/>
                <a:ea typeface="Times New Roman"/>
              </a:rPr>
              <a:t>задания №1</a:t>
            </a: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/>
                <a:ea typeface="Times New Roman"/>
              </a:rPr>
              <a:t>(3 вариант)</a:t>
            </a:r>
            <a:endParaRPr lang="ru-RU" sz="2400" dirty="0" smtClean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effectLst/>
                <a:latin typeface="Times New Roman"/>
                <a:ea typeface="Times New Roman"/>
              </a:rPr>
              <a:t>по курсу «Функциональная логика и теория алгоритмов»</a:t>
            </a:r>
          </a:p>
          <a:p>
            <a:pPr algn="ctr">
              <a:spcAft>
                <a:spcPts val="0"/>
              </a:spcAft>
            </a:pPr>
            <a:endParaRPr lang="ru-RU" sz="2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6301031"/>
            <a:ext cx="431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Спиричев Илья ИУ4-32Б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Написать на языке C и отладить программу реализующую следующие функции:</a:t>
            </a:r>
          </a:p>
          <a:p>
            <a:r>
              <a:rPr lang="en-US" sz="2800" dirty="0" smtClean="0"/>
              <a:t>    </a:t>
            </a:r>
            <a:r>
              <a:rPr lang="ru-RU" sz="2800" dirty="0" smtClean="0"/>
              <a:t>Задание двух множеств.</a:t>
            </a:r>
          </a:p>
          <a:p>
            <a:r>
              <a:rPr lang="en-US" sz="2800" dirty="0" smtClean="0"/>
              <a:t>    </a:t>
            </a:r>
            <a:r>
              <a:rPr lang="ru-RU" sz="2800" dirty="0" smtClean="0"/>
              <a:t>Ввод элементов множества.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Вывод элементов множества.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Добавление элемента множества.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ru-RU" sz="2800" dirty="0" smtClean="0"/>
              <a:t>Удаление элемента множества. 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995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Производим инициализацию первого и второго множества. Для этого вводим элементы множества в консоль: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772816"/>
            <a:ext cx="7444241" cy="386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Далее вводим элементы которые мы хотим добавить. Сначала для первого множества, затем для второго: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628800"/>
            <a:ext cx="758881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301006"/>
          </a:xfrm>
        </p:spPr>
        <p:txBody>
          <a:bodyPr>
            <a:noAutofit/>
          </a:bodyPr>
          <a:lstStyle/>
          <a:p>
            <a:r>
              <a:rPr lang="ru-RU" sz="2100" dirty="0" smtClean="0">
                <a:solidFill>
                  <a:schemeClr val="tx1"/>
                </a:solidFill>
              </a:rPr>
              <a:t>После этого выводятся множества 1 и 2 с добавленными элементами, и предлагается ввести элементы, которые мы хотим удалить. Вводим их по очереди и получаем результат:</a:t>
            </a:r>
            <a:endParaRPr lang="ru-RU" sz="21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700808"/>
            <a:ext cx="7632848" cy="399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7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Вывод: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Таким образом мы реализовали программу, которая работает с двумя множествами: задаёт их, вводит/выводит элементы множества и добавляет/удаляет элементы множества.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8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</TotalTime>
  <Words>173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vt:lpstr>
      <vt:lpstr>Задача:</vt:lpstr>
      <vt:lpstr>Производим инициализацию первого и второго множества. Для этого вводим элементы множества в консоль:</vt:lpstr>
      <vt:lpstr>Далее вводим элементы которые мы хотим добавить. Сначала для первого множества, затем для второго:</vt:lpstr>
      <vt:lpstr>После этого выводятся множества 1 и 2 с добавленными элементами, и предлагается ввести элементы, которые мы хотим удалить. Вводим их по очереди и получаем результат:</vt:lpstr>
      <vt:lpstr>Вывод: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»</dc:title>
  <dc:creator>Anir</dc:creator>
  <cp:lastModifiedBy>Anir</cp:lastModifiedBy>
  <cp:revision>6</cp:revision>
  <dcterms:created xsi:type="dcterms:W3CDTF">2019-10-09T19:03:16Z</dcterms:created>
  <dcterms:modified xsi:type="dcterms:W3CDTF">2019-10-09T20:16:54Z</dcterms:modified>
</cp:coreProperties>
</file>