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" name="Shape 28"/>
          <p:cNvSpPr txBox="1"/>
          <p:nvPr>
            <p:ph idx="4294967295" type="title"/>
          </p:nvPr>
        </p:nvSpPr>
        <p:spPr>
          <a:xfrm>
            <a:off x="685800" y="205978"/>
            <a:ext cx="8229600" cy="857400"/>
          </a:xfrm>
          <a:prstGeom prst="rect">
            <a:avLst/>
          </a:prstGeom>
          <a:solidFill>
            <a:srgbClr val="000000"/>
          </a:solidFill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Ivan Marin</a:t>
            </a:r>
          </a:p>
        </p:txBody>
      </p:sp>
      <p:sp>
        <p:nvSpPr>
          <p:cNvPr id="29" name="Shape 29"/>
          <p:cNvSpPr txBox="1"/>
          <p:nvPr>
            <p:ph idx="4294967295" type="title"/>
          </p:nvPr>
        </p:nvSpPr>
        <p:spPr>
          <a:xfrm>
            <a:off x="685800" y="1370013"/>
            <a:ext cx="8229600" cy="566999"/>
          </a:xfrm>
          <a:prstGeom prst="rect">
            <a:avLst/>
          </a:prstGeom>
          <a:solidFill>
            <a:srgbClr val="000000"/>
          </a:solidFill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Cientista de Dados/Especialista em Inovação @ Catho</a:t>
            </a:r>
          </a:p>
        </p:txBody>
      </p:sp>
      <p:sp>
        <p:nvSpPr>
          <p:cNvPr id="30" name="Shape 30"/>
          <p:cNvSpPr txBox="1"/>
          <p:nvPr>
            <p:ph idx="4294967295" type="title"/>
          </p:nvPr>
        </p:nvSpPr>
        <p:spPr>
          <a:xfrm>
            <a:off x="685800" y="2767403"/>
            <a:ext cx="8229600" cy="857400"/>
          </a:xfrm>
          <a:prstGeom prst="rect">
            <a:avLst/>
          </a:prstGeom>
          <a:solidFill>
            <a:srgbClr val="000000"/>
          </a:solidFill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Um Físico fora da Física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685800" y="205978"/>
            <a:ext cx="8229600" cy="857400"/>
          </a:xfrm>
          <a:prstGeom prst="rect">
            <a:avLst/>
          </a:prstGeom>
          <a:solidFill>
            <a:srgbClr val="000000"/>
          </a:solidFill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Outras não!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2337975" y="1468550"/>
            <a:ext cx="6572100" cy="24885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Custo/Benefício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Paradigmas de programação não mudam.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Bons algoritmos não mudam.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Programadores não mudam!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2337975" y="4209825"/>
            <a:ext cx="4341300" cy="500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00FFFF"/>
                </a:solidFill>
                <a:latin typeface="Roboto Slab"/>
                <a:ea typeface="Roboto Slab"/>
                <a:cs typeface="Roboto Slab"/>
                <a:sym typeface="Roboto Slab"/>
              </a:rPr>
              <a:t>Algumas coisas não mudam.</a:t>
            </a: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685800" y="205978"/>
            <a:ext cx="8229600" cy="857400"/>
          </a:xfrm>
          <a:prstGeom prst="rect">
            <a:avLst/>
          </a:prstGeom>
          <a:solidFill>
            <a:srgbClr val="000000"/>
          </a:solidFill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pt-BR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Big Data</a:t>
            </a:r>
            <a:r>
              <a:rPr lang="pt-BR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, Cientista de Dados @ Catho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2337975" y="1468550"/>
            <a:ext cx="6572100" cy="24885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Cientista de dados/Especialista em Inovação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Novas tecnologias e novas abordagens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Análise estatística de dados e modelagem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ivan.marin@catho.com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2337975" y="4209825"/>
            <a:ext cx="1858799" cy="500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00FFFF"/>
                </a:solidFill>
                <a:latin typeface="Roboto Slab"/>
                <a:ea typeface="Roboto Slab"/>
                <a:cs typeface="Roboto Slab"/>
                <a:sym typeface="Roboto Slab"/>
              </a:rPr>
              <a:t>Perguntas?</a:t>
            </a: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4294967295" type="title"/>
          </p:nvPr>
        </p:nvSpPr>
        <p:spPr>
          <a:xfrm>
            <a:off x="457200" y="1959450"/>
            <a:ext cx="8229600" cy="1224599"/>
          </a:xfrm>
          <a:prstGeom prst="rect">
            <a:avLst/>
          </a:prstGeom>
          <a:solidFill>
            <a:srgbClr val="000000"/>
          </a:solidFill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 sz="6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Vi ou Emacs?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685800" y="205978"/>
            <a:ext cx="8229600" cy="857400"/>
          </a:xfrm>
          <a:prstGeom prst="rect">
            <a:avLst/>
          </a:prstGeom>
          <a:solidFill>
            <a:srgbClr val="000000"/>
          </a:solidFill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Silicon Graphics Onyx (IC Biomol)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2337975" y="1468550"/>
            <a:ext cx="6572100" cy="24885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2x Processador MIPS (180-500 MHz)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2GB RAM (até 4GB!!)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SI/SE+T Video com 128MB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IRIX (Unix System V + BSD)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WindowMaker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x="4568775" y="4209825"/>
            <a:ext cx="2110499" cy="500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00FFFF"/>
                </a:solidFill>
                <a:latin typeface="Roboto Slab"/>
                <a:ea typeface="Roboto Slab"/>
                <a:cs typeface="Roboto Slab"/>
                <a:sym typeface="Roboto Slab"/>
              </a:rPr>
              <a:t>US$ 75000,00</a:t>
            </a:r>
          </a:p>
        </p:txBody>
      </p:sp>
      <p:pic>
        <p:nvPicPr>
          <p:cNvPr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4" y="1468560"/>
            <a:ext cx="2110500" cy="2934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685800" y="205978"/>
            <a:ext cx="8229600" cy="857400"/>
          </a:xfrm>
          <a:prstGeom prst="rect">
            <a:avLst/>
          </a:prstGeom>
          <a:solidFill>
            <a:srgbClr val="000000"/>
          </a:solidFill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Enquanto isso, na Pró-aluno...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3980450" y="1417750"/>
            <a:ext cx="4934999" cy="24885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AMD K6 (166MHz)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128MB RAM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Trident S3 (16MB)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Windows… 98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Maple 6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x="3393050" y="4310100"/>
            <a:ext cx="2110499" cy="500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00FFFF"/>
                </a:solidFill>
                <a:latin typeface="Roboto Slab"/>
                <a:ea typeface="Roboto Slab"/>
                <a:cs typeface="Roboto Slab"/>
                <a:sym typeface="Roboto Slab"/>
              </a:rPr>
              <a:t>US$ 2000,00</a:t>
            </a:r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148" y="1508000"/>
            <a:ext cx="3042902" cy="230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685800" y="205978"/>
            <a:ext cx="8229600" cy="857400"/>
          </a:xfrm>
          <a:prstGeom prst="rect">
            <a:avLst/>
          </a:prstGeom>
          <a:solidFill>
            <a:srgbClr val="000000"/>
          </a:solidFill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Mestrado em Física Computacional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2997875" y="1468550"/>
            <a:ext cx="5912100" cy="2714999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Fortran, Fortran e mais Fortran (e Lapack)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Cluster Beowulf (4 nós, 2xCPUs)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32 GB RAM (4x4GB)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RedHat, depois Ubuntu, depois Debian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Gigabit Ethernet + 100Mb Ethernet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2945125" y="4300075"/>
            <a:ext cx="1837500" cy="500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00FFFF"/>
                </a:solidFill>
                <a:latin typeface="Roboto Slab"/>
                <a:ea typeface="Roboto Slab"/>
                <a:cs typeface="Roboto Slab"/>
                <a:sym typeface="Roboto Slab"/>
              </a:rPr>
              <a:t>US$ 40.000</a:t>
            </a: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32275"/>
            <a:ext cx="2652350" cy="21155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>
            <p:ph type="title"/>
          </p:nvPr>
        </p:nvSpPr>
        <p:spPr>
          <a:xfrm>
            <a:off x="685800" y="205978"/>
            <a:ext cx="8229600" cy="857400"/>
          </a:xfrm>
          <a:prstGeom prst="rect">
            <a:avLst/>
          </a:prstGeom>
          <a:solidFill>
            <a:srgbClr val="000000"/>
          </a:solidFill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Cluster Mamute (SysAdmin)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2997875" y="1468550"/>
            <a:ext cx="5912100" cy="24885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IBM BladeCenter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112 nós, 4 CPUs por nó (PowerPC 970)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640 GB RAM (72*4+27*8+7*16)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Suse Enterprise 9.2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Myrinet 2000 (2Gbits/s)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2945125" y="4300075"/>
            <a:ext cx="2439000" cy="500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00FFFF"/>
                </a:solidFill>
                <a:latin typeface="Roboto Slab"/>
                <a:ea typeface="Roboto Slab"/>
                <a:cs typeface="Roboto Slab"/>
                <a:sym typeface="Roboto Slab"/>
              </a:rPr>
              <a:t>US$ 500.000,00</a:t>
            </a: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685800" y="205978"/>
            <a:ext cx="8229600" cy="857400"/>
          </a:xfrm>
          <a:prstGeom prst="rect">
            <a:avLst/>
          </a:prstGeom>
          <a:solidFill>
            <a:srgbClr val="000000"/>
          </a:solidFill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Programador Científico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2827425" y="1468550"/>
            <a:ext cx="6082800" cy="24885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Desenvolvimento de Software Científico para topógrafo de Córnea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Problema Experimental/Computacional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Requisitos restritos, tempo apertado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Boa remuneração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2337975" y="4209825"/>
            <a:ext cx="3948600" cy="500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00FFFF"/>
                </a:solidFill>
                <a:latin typeface="Roboto Slab"/>
                <a:ea typeface="Roboto Slab"/>
                <a:cs typeface="Roboto Slab"/>
                <a:sym typeface="Roboto Slab"/>
              </a:rPr>
              <a:t>Implementado em Delphi.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1987" y="1468550"/>
            <a:ext cx="2899175" cy="24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685800" y="205978"/>
            <a:ext cx="8229600" cy="857400"/>
          </a:xfrm>
          <a:prstGeom prst="rect">
            <a:avLst/>
          </a:prstGeom>
          <a:solidFill>
            <a:srgbClr val="000000"/>
          </a:solidFill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Físico Computacional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2337975" y="1468550"/>
            <a:ext cx="6572100" cy="6747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Um físico que programa...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4955175" y="3419937"/>
            <a:ext cx="1337699" cy="500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00FFFF"/>
                </a:solidFill>
                <a:latin typeface="Roboto Slab"/>
                <a:ea typeface="Roboto Slab"/>
                <a:cs typeface="Roboto Slab"/>
                <a:sym typeface="Roboto Slab"/>
              </a:rPr>
              <a:t>Os dois! 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2337975" y="2374275"/>
            <a:ext cx="6572100" cy="6747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ou um programador que sabe física?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2928825" y="4236725"/>
            <a:ext cx="5390400" cy="500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00FFFF"/>
                </a:solidFill>
                <a:latin typeface="Roboto Slab"/>
                <a:ea typeface="Roboto Slab"/>
                <a:cs typeface="Roboto Slab"/>
                <a:sym typeface="Roboto Slab"/>
              </a:rPr>
              <a:t>Mas nem sempre ao mesmo tempo.</a:t>
            </a: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685800" y="205978"/>
            <a:ext cx="8229600" cy="857400"/>
          </a:xfrm>
          <a:prstGeom prst="rect">
            <a:avLst/>
          </a:prstGeom>
          <a:solidFill>
            <a:srgbClr val="000000"/>
          </a:solidFill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Algumas coisas mudam...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2337975" y="1468550"/>
            <a:ext cx="6572100" cy="24885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Arquiteturas mudam.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Hardware muda.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Linguagens mudam.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Programadores mudam.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Problemas mudam...</a:t>
            </a: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