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 long time ago in a galaxy far far awa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 long time ago in a galaxy far far away </a:t>
            </a:r>
          </a:p>
        </p:txBody>
      </p:sp>
      <p:sp>
        <p:nvSpPr>
          <p:cNvPr id="152" name="Examp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53" name="Some autho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author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"/>
          <p:cNvGraphicFramePr/>
          <p:nvPr/>
        </p:nvGraphicFramePr>
        <p:xfrm>
          <a:off x="5084984" y="3727120"/>
          <a:ext cx="14226732" cy="48899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53507"/>
                <a:gridCol w="3553507"/>
                <a:gridCol w="3553507"/>
                <a:gridCol w="3553507"/>
              </a:tblGrid>
              <a:tr h="243861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Header1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Header2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Header3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43861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Some content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6" name="This is simple table"/>
          <p:cNvSpPr txBox="1"/>
          <p:nvPr/>
        </p:nvSpPr>
        <p:spPr>
          <a:xfrm>
            <a:off x="9379585" y="1763087"/>
            <a:ext cx="5624831" cy="106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This is simple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