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C90229-A168-4511-86A3-69B8906BE31A}">
  <a:tblStyle styleId="{65C90229-A168-4511-86A3-69B8906BE3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db1f74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db1f74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db1f74a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db1f74a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db1f74a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db1f74a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db1f74a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db1f74a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db1f74a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db1f74a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db1f74a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db1f74a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db1f74a6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db1f74a6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UUb68mu2G1M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Title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Subtitle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Title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Text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first item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second item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subitem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third item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Title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u" sz="1200"/>
              <a:t>first bullet item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u" sz="1200"/>
              <a:t>second bullet item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u"/>
              <a:t>subitem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ru" sz="1200"/>
              <a:t>first letter item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ru" sz="1200"/>
              <a:t>second letter item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/>
              <a:t>first subitem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/>
              <a:t>second subitem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Title</a:t>
            </a:r>
            <a:endParaRPr sz="3000"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{65C90229-A168-4511-86A3-69B8906BE31A}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Horizontally</a:t>
                      </a:r>
                      <a:r>
                        <a:rPr lang="ru"/>
                        <a:t> merged cells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Vertically merged cells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Vertically merged cells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Horizontally</a:t>
                      </a:r>
                      <a:r>
                        <a:rPr lang="ru"/>
                        <a:t> merged cells 2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Times New Roman"/>
                <a:ea typeface="Times New Roman"/>
                <a:cs typeface="Times New Roman"/>
                <a:sym typeface="Times New Roman"/>
              </a:rPr>
              <a:t>Custom title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162175" y="1611700"/>
            <a:ext cx="5218800" cy="23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Custom text field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</a:rPr>
              <a:t>Bold text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chemeClr val="dk2"/>
                </a:solidFill>
              </a:rPr>
              <a:t>Italic text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dk2"/>
                </a:solidFill>
              </a:rPr>
              <a:t>Underlined text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strike="sngStrike">
                <a:solidFill>
                  <a:schemeClr val="dk2"/>
                </a:solidFill>
              </a:rPr>
              <a:t>Strike text</a:t>
            </a:r>
            <a:endParaRPr sz="1800" strike="sngStrike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ru" sz="1800">
                <a:solidFill>
                  <a:schemeClr val="dk2"/>
                </a:solidFill>
              </a:rPr>
              <a:t>Superscript</a:t>
            </a:r>
            <a:r>
              <a:rPr lang="ru" sz="1800">
                <a:solidFill>
                  <a:schemeClr val="dk2"/>
                </a:solidFill>
              </a:rPr>
              <a:t>, </a:t>
            </a:r>
            <a:r>
              <a:rPr baseline="-25000" lang="ru" sz="1800">
                <a:solidFill>
                  <a:schemeClr val="dk2"/>
                </a:solidFill>
              </a:rPr>
              <a:t>subscript</a:t>
            </a:r>
            <a:endParaRPr baseline="-25000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2"/>
                </a:solidFill>
              </a:rPr>
              <a:t>Large</a:t>
            </a:r>
            <a:r>
              <a:rPr lang="ru" sz="1800">
                <a:solidFill>
                  <a:schemeClr val="dk2"/>
                </a:solidFill>
              </a:rPr>
              <a:t>, </a:t>
            </a:r>
            <a:r>
              <a:rPr lang="ru" sz="1000">
                <a:solidFill>
                  <a:schemeClr val="dk2"/>
                </a:solidFill>
              </a:rPr>
              <a:t>small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129300" y="274100"/>
            <a:ext cx="6666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0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title</a:t>
            </a:r>
            <a:endParaRPr b="1" i="1" sz="20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8" title="Legendary😂🇺🇬 #short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0800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Title</a:t>
            </a:r>
            <a:endParaRPr sz="4000"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subtitle</a:t>
            </a:r>
            <a:endParaRPr sz="2000"/>
          </a:p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4939500" y="724075"/>
            <a:ext cx="3837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Text</a:t>
            </a:r>
            <a:r>
              <a:rPr b="1" lang="ru" sz="1400"/>
              <a:t> </a:t>
            </a:r>
            <a:r>
              <a:rPr lang="ru" sz="1400"/>
              <a:t>text</a:t>
            </a:r>
            <a:endParaRPr sz="14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900" y="1884600"/>
            <a:ext cx="19431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