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" ContentType="application/vnd.ms-exce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F-3249-B74A-AA6504B630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F-3249-B74A-AA6504B630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FF-3249-B74A-AA6504B63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711391"/>
        <c:axId val="224713039"/>
      </c:barChart>
      <c:catAx>
        <c:axId val="224711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224713039"/>
        <c:crosses val="autoZero"/>
        <c:auto val="1"/>
        <c:lblAlgn val="ctr"/>
        <c:lblOffset val="100"/>
        <c:noMultiLvlLbl val="0"/>
      </c:catAx>
      <c:valAx>
        <c:axId val="22471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22471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6B493D-6E4C-854E-AE80-CD4C2AE664C9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GB"/>
        </a:p>
      </dgm:t>
    </dgm:pt>
    <dgm:pt modelId="{5D451C97-C467-B647-87FF-1DBB51F7C65B}">
      <dgm:prSet phldrT="[Text]" phldr="1"/>
      <dgm:spPr/>
      <dgm:t>
        <a:bodyPr/>
        <a:lstStyle/>
        <a:p>
          <a:endParaRPr lang="en-GB"/>
        </a:p>
      </dgm:t>
    </dgm:pt>
    <dgm:pt modelId="{156C8675-D576-A14E-BD13-A90E645F731D}" type="parTrans" cxnId="{7C236090-5C82-A64A-8B0E-9A0A86082799}">
      <dgm:prSet/>
      <dgm:spPr/>
      <dgm:t>
        <a:bodyPr/>
        <a:lstStyle/>
        <a:p>
          <a:endParaRPr lang="en-GB"/>
        </a:p>
      </dgm:t>
    </dgm:pt>
    <dgm:pt modelId="{E4B05F60-A67D-5B44-A625-F8BA52174780}" type="sibTrans" cxnId="{7C236090-5C82-A64A-8B0E-9A0A86082799}">
      <dgm:prSet/>
      <dgm:spPr/>
      <dgm:t>
        <a:bodyPr/>
        <a:lstStyle/>
        <a:p>
          <a:endParaRPr lang="en-GB"/>
        </a:p>
      </dgm:t>
    </dgm:pt>
    <dgm:pt modelId="{70783433-3E50-3846-832B-8977189DD213}">
      <dgm:prSet phldrT="[Text]" phldr="1"/>
      <dgm:spPr/>
      <dgm:t>
        <a:bodyPr/>
        <a:lstStyle/>
        <a:p>
          <a:endParaRPr lang="en-GB"/>
        </a:p>
      </dgm:t>
    </dgm:pt>
    <dgm:pt modelId="{499123E3-9988-6249-925A-A7B892147ED6}" type="parTrans" cxnId="{2D217B80-B3E2-ED42-8FEC-D8BF091B4DF1}">
      <dgm:prSet/>
      <dgm:spPr/>
      <dgm:t>
        <a:bodyPr/>
        <a:lstStyle/>
        <a:p>
          <a:endParaRPr lang="en-GB"/>
        </a:p>
      </dgm:t>
    </dgm:pt>
    <dgm:pt modelId="{621D5773-A36D-5A42-85C8-052E3D60B52F}" type="sibTrans" cxnId="{2D217B80-B3E2-ED42-8FEC-D8BF091B4DF1}">
      <dgm:prSet/>
      <dgm:spPr/>
      <dgm:t>
        <a:bodyPr/>
        <a:lstStyle/>
        <a:p>
          <a:endParaRPr lang="en-GB"/>
        </a:p>
      </dgm:t>
    </dgm:pt>
    <dgm:pt modelId="{B6C77C9A-3D46-F442-A308-9CB77D47DA90}">
      <dgm:prSet phldrT="[Text]" phldr="1"/>
      <dgm:spPr/>
      <dgm:t>
        <a:bodyPr/>
        <a:lstStyle/>
        <a:p>
          <a:endParaRPr lang="en-GB"/>
        </a:p>
      </dgm:t>
    </dgm:pt>
    <dgm:pt modelId="{948B12B0-9111-3F4B-93E9-86D56D9A44D9}" type="parTrans" cxnId="{CE3C4424-B49D-C845-8B86-83A132A2F467}">
      <dgm:prSet/>
      <dgm:spPr/>
      <dgm:t>
        <a:bodyPr/>
        <a:lstStyle/>
        <a:p>
          <a:endParaRPr lang="en-GB"/>
        </a:p>
      </dgm:t>
    </dgm:pt>
    <dgm:pt modelId="{3D09F75D-9475-F243-A555-2C35BC1E2E65}" type="sibTrans" cxnId="{CE3C4424-B49D-C845-8B86-83A132A2F467}">
      <dgm:prSet/>
      <dgm:spPr/>
      <dgm:t>
        <a:bodyPr/>
        <a:lstStyle/>
        <a:p>
          <a:endParaRPr lang="en-GB"/>
        </a:p>
      </dgm:t>
    </dgm:pt>
    <dgm:pt modelId="{9FF29F60-13F5-1343-B0EE-91402D26F657}">
      <dgm:prSet phldrT="[Text]" phldr="1"/>
      <dgm:spPr/>
      <dgm:t>
        <a:bodyPr/>
        <a:lstStyle/>
        <a:p>
          <a:endParaRPr lang="en-GB"/>
        </a:p>
      </dgm:t>
    </dgm:pt>
    <dgm:pt modelId="{9DC96D44-AB89-794F-B0E6-683AFB8512AB}" type="parTrans" cxnId="{84325EED-46EE-0043-AB7E-BE20318E0227}">
      <dgm:prSet/>
      <dgm:spPr/>
      <dgm:t>
        <a:bodyPr/>
        <a:lstStyle/>
        <a:p>
          <a:endParaRPr lang="en-GB"/>
        </a:p>
      </dgm:t>
    </dgm:pt>
    <dgm:pt modelId="{9EE09F10-97F4-D448-A21A-DE998FCC877D}" type="sibTrans" cxnId="{84325EED-46EE-0043-AB7E-BE20318E0227}">
      <dgm:prSet/>
      <dgm:spPr/>
      <dgm:t>
        <a:bodyPr/>
        <a:lstStyle/>
        <a:p>
          <a:endParaRPr lang="en-GB"/>
        </a:p>
      </dgm:t>
    </dgm:pt>
    <dgm:pt modelId="{41C11F26-76A0-C946-BA19-985F8AD7FD2F}" type="pres">
      <dgm:prSet presAssocID="{496B493D-6E4C-854E-AE80-CD4C2AE664C9}" presName="matrix" presStyleCnt="0">
        <dgm:presLayoutVars>
          <dgm:chMax val="1"/>
          <dgm:dir/>
          <dgm:resizeHandles val="exact"/>
        </dgm:presLayoutVars>
      </dgm:prSet>
      <dgm:spPr/>
    </dgm:pt>
    <dgm:pt modelId="{5F74C398-8503-C243-962D-9E66B2EF5C4A}" type="pres">
      <dgm:prSet presAssocID="{496B493D-6E4C-854E-AE80-CD4C2AE664C9}" presName="diamond" presStyleLbl="bgShp" presStyleIdx="0" presStyleCnt="1"/>
      <dgm:spPr/>
    </dgm:pt>
    <dgm:pt modelId="{BDB7462C-5D3A-5441-A747-4E08050E9520}" type="pres">
      <dgm:prSet presAssocID="{496B493D-6E4C-854E-AE80-CD4C2AE664C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7B18A5-FB8A-1B40-9F39-8E601277C7C0}" type="pres">
      <dgm:prSet presAssocID="{496B493D-6E4C-854E-AE80-CD4C2AE664C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CB4A220-6113-244F-830A-520E526BA89A}" type="pres">
      <dgm:prSet presAssocID="{496B493D-6E4C-854E-AE80-CD4C2AE664C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8E5E43-F5DB-5C48-88BB-8EFBDAD3D91D}" type="pres">
      <dgm:prSet presAssocID="{496B493D-6E4C-854E-AE80-CD4C2AE664C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30B31C-612E-5A41-AC2D-F6DB5CA6A47A}" type="presOf" srcId="{496B493D-6E4C-854E-AE80-CD4C2AE664C9}" destId="{41C11F26-76A0-C946-BA19-985F8AD7FD2F}" srcOrd="0" destOrd="0" presId="urn:microsoft.com/office/officeart/2005/8/layout/matrix3"/>
    <dgm:cxn modelId="{CE3C4424-B49D-C845-8B86-83A132A2F467}" srcId="{496B493D-6E4C-854E-AE80-CD4C2AE664C9}" destId="{B6C77C9A-3D46-F442-A308-9CB77D47DA90}" srcOrd="2" destOrd="0" parTransId="{948B12B0-9111-3F4B-93E9-86D56D9A44D9}" sibTransId="{3D09F75D-9475-F243-A555-2C35BC1E2E65}"/>
    <dgm:cxn modelId="{08E9162B-D85F-1F4A-A30F-B0DC27191A55}" type="presOf" srcId="{B6C77C9A-3D46-F442-A308-9CB77D47DA90}" destId="{6CB4A220-6113-244F-830A-520E526BA89A}" srcOrd="0" destOrd="0" presId="urn:microsoft.com/office/officeart/2005/8/layout/matrix3"/>
    <dgm:cxn modelId="{2D217B80-B3E2-ED42-8FEC-D8BF091B4DF1}" srcId="{496B493D-6E4C-854E-AE80-CD4C2AE664C9}" destId="{70783433-3E50-3846-832B-8977189DD213}" srcOrd="1" destOrd="0" parTransId="{499123E3-9988-6249-925A-A7B892147ED6}" sibTransId="{621D5773-A36D-5A42-85C8-052E3D60B52F}"/>
    <dgm:cxn modelId="{7767818A-E1E8-A949-BB3F-DE651A9DE762}" type="presOf" srcId="{5D451C97-C467-B647-87FF-1DBB51F7C65B}" destId="{BDB7462C-5D3A-5441-A747-4E08050E9520}" srcOrd="0" destOrd="0" presId="urn:microsoft.com/office/officeart/2005/8/layout/matrix3"/>
    <dgm:cxn modelId="{7C236090-5C82-A64A-8B0E-9A0A86082799}" srcId="{496B493D-6E4C-854E-AE80-CD4C2AE664C9}" destId="{5D451C97-C467-B647-87FF-1DBB51F7C65B}" srcOrd="0" destOrd="0" parTransId="{156C8675-D576-A14E-BD13-A90E645F731D}" sibTransId="{E4B05F60-A67D-5B44-A625-F8BA52174780}"/>
    <dgm:cxn modelId="{4C5E4DC4-18C8-A243-89E2-625AF72D0817}" type="presOf" srcId="{70783433-3E50-3846-832B-8977189DD213}" destId="{7B7B18A5-FB8A-1B40-9F39-8E601277C7C0}" srcOrd="0" destOrd="0" presId="urn:microsoft.com/office/officeart/2005/8/layout/matrix3"/>
    <dgm:cxn modelId="{F6E58FCA-9CFC-3D47-8CDD-A4C7140E110E}" type="presOf" srcId="{9FF29F60-13F5-1343-B0EE-91402D26F657}" destId="{4A8E5E43-F5DB-5C48-88BB-8EFBDAD3D91D}" srcOrd="0" destOrd="0" presId="urn:microsoft.com/office/officeart/2005/8/layout/matrix3"/>
    <dgm:cxn modelId="{84325EED-46EE-0043-AB7E-BE20318E0227}" srcId="{496B493D-6E4C-854E-AE80-CD4C2AE664C9}" destId="{9FF29F60-13F5-1343-B0EE-91402D26F657}" srcOrd="3" destOrd="0" parTransId="{9DC96D44-AB89-794F-B0E6-683AFB8512AB}" sibTransId="{9EE09F10-97F4-D448-A21A-DE998FCC877D}"/>
    <dgm:cxn modelId="{595438CB-5F54-6845-8123-62BA1012FF5F}" type="presParOf" srcId="{41C11F26-76A0-C946-BA19-985F8AD7FD2F}" destId="{5F74C398-8503-C243-962D-9E66B2EF5C4A}" srcOrd="0" destOrd="0" presId="urn:microsoft.com/office/officeart/2005/8/layout/matrix3"/>
    <dgm:cxn modelId="{F91B40CE-6F0D-E946-90FC-37EA2098B272}" type="presParOf" srcId="{41C11F26-76A0-C946-BA19-985F8AD7FD2F}" destId="{BDB7462C-5D3A-5441-A747-4E08050E9520}" srcOrd="1" destOrd="0" presId="urn:microsoft.com/office/officeart/2005/8/layout/matrix3"/>
    <dgm:cxn modelId="{EDF84310-8FCE-D947-8803-2E843302DB9C}" type="presParOf" srcId="{41C11F26-76A0-C946-BA19-985F8AD7FD2F}" destId="{7B7B18A5-FB8A-1B40-9F39-8E601277C7C0}" srcOrd="2" destOrd="0" presId="urn:microsoft.com/office/officeart/2005/8/layout/matrix3"/>
    <dgm:cxn modelId="{6088A582-47C7-DF47-A1F0-3BF4532200B1}" type="presParOf" srcId="{41C11F26-76A0-C946-BA19-985F8AD7FD2F}" destId="{6CB4A220-6113-244F-830A-520E526BA89A}" srcOrd="3" destOrd="0" presId="urn:microsoft.com/office/officeart/2005/8/layout/matrix3"/>
    <dgm:cxn modelId="{10BEB715-027E-CD4F-87BB-B833CB8F35AB}" type="presParOf" srcId="{41C11F26-76A0-C946-BA19-985F8AD7FD2F}" destId="{4A8E5E43-F5DB-5C48-88BB-8EFBDAD3D91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4C398-8503-C243-962D-9E66B2EF5C4A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7462C-5D3A-5441-A747-4E08050E9520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200" kern="1200"/>
        </a:p>
      </dsp:txBody>
      <dsp:txXfrm>
        <a:off x="1972601" y="617935"/>
        <a:ext cx="1906956" cy="1906956"/>
      </dsp:txXfrm>
    </dsp:sp>
    <dsp:sp modelId="{7B7B18A5-FB8A-1B40-9F39-8E601277C7C0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200" kern="1200"/>
        </a:p>
      </dsp:txBody>
      <dsp:txXfrm>
        <a:off x="4248442" y="617935"/>
        <a:ext cx="1906956" cy="1906956"/>
      </dsp:txXfrm>
    </dsp:sp>
    <dsp:sp modelId="{6CB4A220-6113-244F-830A-520E526BA89A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200" kern="1200"/>
        </a:p>
      </dsp:txBody>
      <dsp:txXfrm>
        <a:off x="1972601" y="2893775"/>
        <a:ext cx="1906956" cy="1906956"/>
      </dsp:txXfrm>
    </dsp:sp>
    <dsp:sp modelId="{4A8E5E43-F5DB-5C48-88BB-8EFBDAD3D91D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200" kern="1200"/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24B8-3F0A-4443-BE56-D8B8A169B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A81C0-CED0-4247-9AE1-4CDEBE50C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BDD9-2408-664F-B991-C6348FCF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956E-6581-9548-BADE-6F6691F3FD2D}" type="datetimeFigureOut">
              <a:rPr lang="en-RU" smtClean="0"/>
              <a:t>25.01.2023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77C3-C71F-894C-A8B3-51A233E7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21F8-9BE9-2F49-941A-191F4864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CB67-60DA-AC4C-85BE-F1062235D83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2086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8289-366F-ED43-BB92-EA01CAED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62843-E5AE-D949-882B-A4FCD8D65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7C51-CBA2-EC40-80F5-7B237BB6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956E-6581-9548-BADE-6F6691F3FD2D}" type="datetimeFigureOut">
              <a:rPr lang="en-RU" smtClean="0"/>
              <a:t>25.01.2023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AD23-BE3A-C54A-8AB6-C7D75A8D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A819-FFF7-A54C-9714-FF6AE595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CB67-60DA-AC4C-85BE-F1062235D83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4768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E60E2-B7B2-FE43-8C34-9B70839B9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B84CB-C99E-DF41-8A5D-E1548E7C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C6EE4-BDED-D444-8B75-F89848F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956E-6581-9548-BADE-6F6691F3FD2D}" type="datetimeFigureOut">
              <a:rPr lang="en-RU" smtClean="0"/>
              <a:t>25.01.2023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AAB5-068C-7448-96EB-1A35FB04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E4C8-906E-814E-927E-DA806916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CB67-60DA-AC4C-85BE-F1062235D83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486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6C82-F8BE-DE41-AF3D-5A052F20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4EF4-9A5E-934A-B267-62EC92DB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DEEA1-7533-7C45-8C68-2A710FBB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956E-6581-9548-BADE-6F6691F3FD2D}" type="datetimeFigureOut">
              <a:rPr lang="en-RU" smtClean="0"/>
              <a:t>25.01.2023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CE93-6F00-8345-A240-52C4036E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AFA9-B6B4-B346-A7EF-A0362CEC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CB67-60DA-AC4C-85BE-F1062235D83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835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7458-8C83-7A4C-9469-82F214A7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D3EBD-282E-CA4E-B6F3-B811D2BFD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F9B43-BC3D-B74D-A72B-7EF44ABA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956E-6581-9548-BADE-6F6691F3FD2D}" type="datetimeFigureOut">
              <a:rPr lang="en-RU" smtClean="0"/>
              <a:t>25.01.2023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64DB-6140-C140-9C77-ECF31B2C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4BF5C-FB6D-014B-AEE1-D8B7B8BE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CB67-60DA-AC4C-85BE-F1062235D83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394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E9A8-E445-114A-8391-E997E382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5D5D-E3BC-884C-B3A8-22476F5E8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B1528-4049-2547-A741-70D9EAAB0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C222D-6324-7544-BFC0-86980D63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956E-6581-9548-BADE-6F6691F3FD2D}" type="datetimeFigureOut">
              <a:rPr lang="en-RU" smtClean="0"/>
              <a:t>25.01.2023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5A8FE-94F8-4342-AC91-77A768B9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D3D90-617D-F543-880E-98B2E79D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CB67-60DA-AC4C-85BE-F1062235D83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129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03C5-AE2D-B04A-9551-097F5518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A0A53-1B98-224E-8982-18C352665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46860-694D-6A46-8F6D-337728F0D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6CF90-0D2B-0343-B261-DB70A9F03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99B3E-FAE2-F64A-A64A-AF9F63A27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25268-CA8A-7B4B-8E1F-58E0EEB5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956E-6581-9548-BADE-6F6691F3FD2D}" type="datetimeFigureOut">
              <a:rPr lang="en-RU" smtClean="0"/>
              <a:t>25.01.2023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09228-51A3-934B-A370-7D117D21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8490B-61F4-EB40-93FB-ACA5209E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CB67-60DA-AC4C-85BE-F1062235D83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256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B0C8-FA4C-E540-883A-3BB12370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EAC6D-D0A8-084A-BC09-9A483BA3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956E-6581-9548-BADE-6F6691F3FD2D}" type="datetimeFigureOut">
              <a:rPr lang="en-RU" smtClean="0"/>
              <a:t>25.01.2023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73331-E6CE-734C-84FE-53A8140D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EDB9E-38B2-1449-B6CA-B0A9BB66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CB67-60DA-AC4C-85BE-F1062235D83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488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C8655-8D8D-F944-A8CB-58C69664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956E-6581-9548-BADE-6F6691F3FD2D}" type="datetimeFigureOut">
              <a:rPr lang="en-RU" smtClean="0"/>
              <a:t>25.01.2023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4ED2E-E82D-6644-AB06-F4C60C1C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AF4A8-A495-3743-AAEA-F48DE301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CB67-60DA-AC4C-85BE-F1062235D83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9796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5FF8-5C26-F04F-86ED-8D0FAEAB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88BF-B483-1844-8D96-D93B5EA6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687B-2C6B-384B-998C-A5FEDCE32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A2DFB-F1D3-764A-9D6C-7694E7A8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956E-6581-9548-BADE-6F6691F3FD2D}" type="datetimeFigureOut">
              <a:rPr lang="en-RU" smtClean="0"/>
              <a:t>25.01.2023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9A51A-802D-F047-9A80-F9248196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54F66-6EC0-B24A-AB03-DA5FD8D0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CB67-60DA-AC4C-85BE-F1062235D83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2398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B79F-052A-224D-8FFD-AFA4077F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B5B02-43DF-EB4B-8ABA-70D9A5A98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DA11A-511F-B246-8134-430AC1E2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4F539-3B4E-CC45-8BCD-903660DC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956E-6581-9548-BADE-6F6691F3FD2D}" type="datetimeFigureOut">
              <a:rPr lang="en-RU" smtClean="0"/>
              <a:t>25.01.2023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9D124-2786-6F4C-938C-4DAA8C74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3F28B-2389-964A-97B9-F610097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CB67-60DA-AC4C-85BE-F1062235D83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3821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47CA1-9153-6C42-A726-9F003E1E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184D-F3DC-4742-A400-E2C091BDC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58AB3-DF00-AD46-91CC-D285AE5E6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956E-6581-9548-BADE-6F6691F3FD2D}" type="datetimeFigureOut">
              <a:rPr lang="en-RU" smtClean="0"/>
              <a:t>25.01.2023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9AAA-C437-8F45-B306-6F4491A70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F02C-809E-2543-A90B-7B296CD72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CB67-60DA-AC4C-85BE-F1062235D83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9187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4_Worksheet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E0BF-C924-7B47-ACAB-62F8709FC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Some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842B3-F09E-054A-91D3-E3FCE2AEB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Subtitle</a:t>
            </a:r>
          </a:p>
        </p:txBody>
      </p:sp>
      <p:pic>
        <p:nvPicPr>
          <p:cNvPr id="4" name="Graphic 3" descr="Address Book with solid fill">
            <a:extLst>
              <a:ext uri="{FF2B5EF4-FFF2-40B4-BE49-F238E27FC236}">
                <a16:creationId xmlns:a16="http://schemas.microsoft.com/office/drawing/2014/main" id="{AB81A077-8E6D-F745-895F-DF03B22B8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050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7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A923A-07C1-B54F-B0ED-1C6E8D2EB6DC}"/>
              </a:ext>
            </a:extLst>
          </p:cNvPr>
          <p:cNvSpPr/>
          <p:nvPr/>
        </p:nvSpPr>
        <p:spPr>
          <a:xfrm>
            <a:off x="1628775" y="1085850"/>
            <a:ext cx="2720803" cy="201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Rectangle text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94FEE3-89C0-494B-9856-3C749C64859E}"/>
              </a:ext>
            </a:extLst>
          </p:cNvPr>
          <p:cNvSpPr/>
          <p:nvPr/>
        </p:nvSpPr>
        <p:spPr>
          <a:xfrm>
            <a:off x="6907427" y="1252859"/>
            <a:ext cx="2075935" cy="1680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Ellipse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3DAD72-60AA-B441-B01F-A3A2DD4ADE01}"/>
              </a:ext>
            </a:extLst>
          </p:cNvPr>
          <p:cNvCxnSpPr>
            <a:stCxn id="4" idx="3"/>
          </p:cNvCxnSpPr>
          <p:nvPr/>
        </p:nvCxnSpPr>
        <p:spPr>
          <a:xfrm>
            <a:off x="4349578" y="2093119"/>
            <a:ext cx="2557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5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3705B8-6F56-BF46-82EC-12E95CDF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27100"/>
            <a:ext cx="10668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3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1B40F18-60B0-BD43-B9F5-BB1266B5E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326411"/>
              </p:ext>
            </p:extLst>
          </p:nvPr>
        </p:nvGraphicFramePr>
        <p:xfrm>
          <a:off x="1549400" y="679450"/>
          <a:ext cx="9093200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9093200" imgH="5499100" progId="Excel.Sheet.8">
                  <p:embed/>
                </p:oleObj>
              </mc:Choice>
              <mc:Fallback>
                <p:oleObj name="Worksheet" r:id="rId3" imgW="9093200" imgH="54991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400" y="679450"/>
                        <a:ext cx="9093200" cy="549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9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009E17-95DE-C646-87CD-85383EA636FF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36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EFBC45-FB6D-D745-B0D2-CE1FECCE4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18939"/>
              </p:ext>
            </p:extLst>
          </p:nvPr>
        </p:nvGraphicFramePr>
        <p:xfrm>
          <a:off x="2265916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84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Excel 97-2004 Worksheet</vt:lpstr>
      <vt:lpstr>Some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</dc:title>
  <dc:creator>37</dc:creator>
  <cp:lastModifiedBy>37</cp:lastModifiedBy>
  <cp:revision>1</cp:revision>
  <dcterms:created xsi:type="dcterms:W3CDTF">2023-01-25T08:52:17Z</dcterms:created>
  <dcterms:modified xsi:type="dcterms:W3CDTF">2023-01-25T09:02:18Z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2023-01-25T08:52:20Z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170f4a2b-a423-48c5-9134-1454066905e6</vt:lpwstr>
  </property>
  <property fmtid="{D5CDD505-2E9C-101B-9397-08002B2CF9AE}" pid="7" name="MSIP_Label_defa4170-0d19-0005-0004-bc88714345d2_ActionId">
    <vt:lpwstr>f9a63243-3fb1-4abb-b667-47a12c2650f9</vt:lpwstr>
  </property>
  <property fmtid="{D5CDD505-2E9C-101B-9397-08002B2CF9AE}" pid="8" name="MSIP_Label_defa4170-0d19-0005-0004-bc88714345d2_ContentBits">
    <vt:lpwstr>0</vt:lpwstr>
  </property>
</Properties>
</file>