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59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D4F"/>
    <a:srgbClr val="88A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66" d="100"/>
          <a:sy n="166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95C8A-C15C-4AA6-95E1-00EBA5A9A15A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13DD-DAAB-4354-8C0C-BEFED41B76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42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2965341" y="2153978"/>
            <a:ext cx="5535386" cy="12447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3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10" hasCustomPrompt="1"/>
          </p:nvPr>
        </p:nvSpPr>
        <p:spPr>
          <a:xfrm>
            <a:off x="2973506" y="1726425"/>
            <a:ext cx="5535386" cy="353002"/>
          </a:xfrm>
        </p:spPr>
        <p:txBody>
          <a:bodyPr/>
          <a:lstStyle>
            <a:lvl1pPr marL="0" indent="0">
              <a:buNone/>
              <a:defRPr sz="2800">
                <a:solidFill>
                  <a:srgbClr val="122D4F"/>
                </a:solidFill>
              </a:defRPr>
            </a:lvl1pPr>
          </a:lstStyle>
          <a:p>
            <a:pPr lvl="0"/>
            <a:r>
              <a:rPr lang="es-ES" dirty="0" err="1"/>
              <a:t>Author</a:t>
            </a:r>
            <a:endParaRPr lang="es-ES" dirty="0"/>
          </a:p>
        </p:txBody>
      </p:sp>
      <p:sp>
        <p:nvSpPr>
          <p:cNvPr id="25" name="Marcador de contenido 23"/>
          <p:cNvSpPr>
            <a:spLocks noGrp="1"/>
          </p:cNvSpPr>
          <p:nvPr>
            <p:ph sz="quarter" idx="11" hasCustomPrompt="1"/>
          </p:nvPr>
        </p:nvSpPr>
        <p:spPr>
          <a:xfrm>
            <a:off x="2973506" y="3473241"/>
            <a:ext cx="5535386" cy="353002"/>
          </a:xfrm>
        </p:spPr>
        <p:txBody>
          <a:bodyPr/>
          <a:lstStyle>
            <a:lvl1pPr marL="0" indent="0">
              <a:buNone/>
              <a:defRPr sz="2000">
                <a:solidFill>
                  <a:srgbClr val="122D4F"/>
                </a:solidFill>
              </a:defRPr>
            </a:lvl1pPr>
          </a:lstStyle>
          <a:p>
            <a:pPr lvl="0"/>
            <a:r>
              <a:rPr lang="es-ES" dirty="0"/>
              <a:t>20/05/2015</a:t>
            </a:r>
          </a:p>
        </p:txBody>
      </p:sp>
      <p:pic>
        <p:nvPicPr>
          <p:cNvPr id="6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" y="-314325"/>
            <a:ext cx="9140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0370-0E88-4734-9211-70F676DBAFB4}" type="datetime1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83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30061" y="88788"/>
            <a:ext cx="1092994" cy="100012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273845"/>
            <a:ext cx="2126796" cy="435887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0052-A604-434E-8C65-ABED4CF32048}" type="datetime1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02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66936"/>
            <a:ext cx="6400800" cy="174172"/>
          </a:xfrm>
        </p:spPr>
        <p:txBody>
          <a:bodyPr/>
          <a:lstStyle/>
          <a:p>
            <a:fld id="{F2651C96-19B1-40F4-9850-7FBA07D31737}" type="datetime1">
              <a:rPr lang="es-ES" smtClean="0"/>
              <a:t>30/11/2023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632723"/>
            <a:ext cx="6400800" cy="22537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9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680186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00263"/>
            <a:ext cx="7886700" cy="314801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49AB-34DF-466E-A580-3C81DFFCF737}" type="datetime1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65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06275"/>
            <a:ext cx="3886200" cy="404200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06275"/>
            <a:ext cx="3886200" cy="404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AF5B-93B9-45F9-AD4F-ED228E0F92C0}" type="datetime1">
              <a:rPr lang="es-ES" smtClean="0"/>
              <a:t>30/11/2023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7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4" y="273846"/>
            <a:ext cx="7085409" cy="99417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ctr">
            <a:normAutofit/>
          </a:bodyPr>
          <a:lstStyle>
            <a:lvl1pPr marL="0" indent="0">
              <a:buNone/>
              <a:defRPr sz="1600" b="0">
                <a:solidFill>
                  <a:srgbClr val="88A0B8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333136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ctr">
            <a:normAutofit/>
          </a:bodyPr>
          <a:lstStyle>
            <a:lvl1pPr marL="0" indent="0">
              <a:buNone/>
              <a:defRPr lang="es-ES" sz="1600" b="0" kern="1200" dirty="0" smtClean="0">
                <a:solidFill>
                  <a:srgbClr val="88A0B8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333136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750E-4045-44B4-992E-4CB35650A328}" type="datetime1">
              <a:rPr lang="es-ES" smtClean="0"/>
              <a:t>30/11/2023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2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549A-7626-436A-AA77-7CA4F38E38D9}" type="datetime1">
              <a:rPr lang="es-ES" smtClean="0"/>
              <a:t>30/11/2023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4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256BF-FD26-450D-886A-2B66C992CF36}" type="datetime1">
              <a:rPr lang="es-ES" smtClean="0"/>
              <a:t>30/11/2023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5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40570"/>
            <a:ext cx="2949178" cy="802481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45267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35403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E163-4F32-477B-AD24-AD11012ABBDF}" type="datetime1">
              <a:rPr lang="es-ES" smtClean="0"/>
              <a:t>30/11/2023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90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40570"/>
            <a:ext cx="2949178" cy="802481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4402929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34434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EA93-E24C-48E1-AA36-EF8A615E41FF}" type="datetime1">
              <a:rPr lang="es-ES" smtClean="0"/>
              <a:t>30/11/2023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71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" y="0"/>
            <a:ext cx="9142208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133012"/>
            <a:ext cx="7070271" cy="99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5657"/>
            <a:ext cx="7886700" cy="3967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085078" y="4869656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026923-C7E2-45C3-B29C-32230263B07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5078" y="486965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9A3C1E9-1E17-4B2D-975E-2F80F7CB45F8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25" y="4878499"/>
            <a:ext cx="2057400" cy="174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EE9790-2C7A-4B60-9979-E950BD8F5A78}" type="datetime1">
              <a:rPr lang="es-ES" smtClean="0"/>
              <a:t>30/11/2023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825" y="4644286"/>
            <a:ext cx="3086100" cy="225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411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1800" b="0" kern="1200" dirty="0">
          <a:solidFill>
            <a:srgbClr val="323E4F"/>
          </a:solidFill>
          <a:latin typeface="Arial Black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965341" y="2153978"/>
            <a:ext cx="6016928" cy="2082120"/>
          </a:xfrm>
        </p:spPr>
        <p:txBody>
          <a:bodyPr/>
          <a:lstStyle/>
          <a:p>
            <a:r>
              <a:rPr lang="es-ES" dirty="0" err="1"/>
              <a:t>ISPyB</a:t>
            </a:r>
            <a:r>
              <a:rPr lang="es-ES" dirty="0"/>
              <a:t> Status </a:t>
            </a:r>
            <a:r>
              <a:rPr lang="es-ES" dirty="0" err="1"/>
              <a:t>Report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Marc Armenter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1"/>
          </p:nvPr>
        </p:nvSpPr>
        <p:spPr>
          <a:xfrm>
            <a:off x="3041930" y="4368980"/>
            <a:ext cx="5535386" cy="35300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30/12/2023</a:t>
            </a:r>
          </a:p>
        </p:txBody>
      </p:sp>
    </p:spTree>
    <p:extLst>
      <p:ext uri="{BB962C8B-B14F-4D97-AF65-F5344CB8AC3E}">
        <p14:creationId xmlns:p14="http://schemas.microsoft.com/office/powerpoint/2010/main" val="20634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are we structured?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665382"/>
            <a:ext cx="7886700" cy="37126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000" dirty="0" smtClean="0"/>
          </a:p>
          <a:p>
            <a:r>
              <a:rPr lang="es-ES" sz="2000" dirty="0" smtClean="0"/>
              <a:t>MIS </a:t>
            </a:r>
            <a:r>
              <a:rPr lang="es-ES" sz="2000" dirty="0" err="1"/>
              <a:t>section</a:t>
            </a:r>
            <a:r>
              <a:rPr lang="es-ES" sz="2000" dirty="0"/>
              <a:t> – Web </a:t>
            </a:r>
            <a:r>
              <a:rPr lang="es-ES" sz="2000" dirty="0" err="1"/>
              <a:t>applications</a:t>
            </a:r>
            <a:r>
              <a:rPr lang="es-ES" sz="2000" dirty="0"/>
              <a:t> </a:t>
            </a:r>
            <a:r>
              <a:rPr lang="es-ES" sz="2000" dirty="0" err="1"/>
              <a:t>development</a:t>
            </a:r>
            <a:r>
              <a:rPr lang="es-ES" sz="2000" dirty="0"/>
              <a:t>, </a:t>
            </a:r>
            <a:r>
              <a:rPr lang="es-ES" sz="2000" dirty="0" err="1"/>
              <a:t>service</a:t>
            </a:r>
            <a:r>
              <a:rPr lang="es-ES" sz="2000" dirty="0"/>
              <a:t> and </a:t>
            </a:r>
            <a:r>
              <a:rPr lang="es-ES" sz="2000" dirty="0" err="1"/>
              <a:t>maintenance</a:t>
            </a:r>
            <a:r>
              <a:rPr lang="es-ES" sz="2000" dirty="0"/>
              <a:t>.</a:t>
            </a:r>
          </a:p>
          <a:p>
            <a:pPr lvl="1"/>
            <a:r>
              <a:rPr lang="es-ES" sz="1800" dirty="0"/>
              <a:t>No active </a:t>
            </a:r>
            <a:r>
              <a:rPr lang="es-ES" sz="1800" dirty="0" err="1"/>
              <a:t>contributor</a:t>
            </a:r>
            <a:r>
              <a:rPr lang="es-ES" sz="1800" dirty="0"/>
              <a:t> </a:t>
            </a:r>
            <a:r>
              <a:rPr lang="es-ES" sz="1800" dirty="0" err="1"/>
              <a:t>on</a:t>
            </a:r>
            <a:r>
              <a:rPr lang="es-ES" sz="1800" dirty="0"/>
              <a:t> </a:t>
            </a:r>
            <a:r>
              <a:rPr lang="es-ES" sz="1800" dirty="0" err="1"/>
              <a:t>ISPyB</a:t>
            </a:r>
            <a:r>
              <a:rPr lang="es-ES" sz="1800" dirty="0"/>
              <a:t>.</a:t>
            </a:r>
          </a:p>
          <a:p>
            <a:pPr marL="457200" lvl="1" indent="0">
              <a:buNone/>
            </a:pPr>
            <a:endParaRPr lang="es-ES" sz="1800" dirty="0"/>
          </a:p>
          <a:p>
            <a:r>
              <a:rPr lang="es-ES" sz="2000" dirty="0" err="1"/>
              <a:t>Controls</a:t>
            </a:r>
            <a:r>
              <a:rPr lang="es-ES" sz="2000" dirty="0"/>
              <a:t> </a:t>
            </a:r>
            <a:r>
              <a:rPr lang="es-ES" sz="2000" dirty="0" err="1"/>
              <a:t>section</a:t>
            </a:r>
            <a:r>
              <a:rPr lang="es-ES" sz="2000" dirty="0"/>
              <a:t> – Data </a:t>
            </a:r>
            <a:r>
              <a:rPr lang="es-ES" sz="2000" dirty="0" err="1"/>
              <a:t>acquisition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MXCuBE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 err="1"/>
              <a:t>Scientific</a:t>
            </a:r>
            <a:r>
              <a:rPr lang="es-ES" sz="2000" dirty="0"/>
              <a:t> Data Management </a:t>
            </a:r>
            <a:r>
              <a:rPr lang="es-ES" sz="2000" dirty="0" err="1"/>
              <a:t>section</a:t>
            </a:r>
            <a:r>
              <a:rPr lang="es-ES" sz="2000" dirty="0"/>
              <a:t> – Data </a:t>
            </a:r>
            <a:r>
              <a:rPr lang="es-ES" sz="2000" dirty="0" err="1"/>
              <a:t>treatment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 err="1" smtClean="0"/>
              <a:t>Beamline</a:t>
            </a:r>
            <a:r>
              <a:rPr lang="es-ES" sz="2000" dirty="0" smtClean="0"/>
              <a:t> </a:t>
            </a:r>
            <a:r>
              <a:rPr lang="es-ES" sz="2000" dirty="0" err="1" smtClean="0"/>
              <a:t>scientists</a:t>
            </a:r>
            <a:r>
              <a:rPr lang="es-ES" sz="2000" dirty="0"/>
              <a:t>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30/11/2023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ISPyB</a:t>
            </a:r>
            <a:r>
              <a:rPr lang="es-ES" dirty="0"/>
              <a:t> Status </a:t>
            </a:r>
            <a:r>
              <a:rPr lang="es-ES" dirty="0" err="1"/>
              <a:t>Report</a:t>
            </a:r>
            <a:r>
              <a:rPr lang="es-ES" dirty="0"/>
              <a:t> – </a:t>
            </a:r>
            <a:r>
              <a:rPr lang="es-ES" dirty="0" err="1"/>
              <a:t>Fall</a:t>
            </a:r>
            <a:r>
              <a:rPr lang="es-ES" dirty="0"/>
              <a:t> 2023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577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What’s new?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717141"/>
            <a:ext cx="7886700" cy="3712619"/>
          </a:xfrm>
        </p:spPr>
        <p:txBody>
          <a:bodyPr>
            <a:normAutofit/>
          </a:bodyPr>
          <a:lstStyle/>
          <a:p>
            <a:r>
              <a:rPr lang="es-ES" sz="2000" dirty="0" err="1" smtClean="0"/>
              <a:t>Focused</a:t>
            </a:r>
            <a:r>
              <a:rPr lang="es-ES" sz="2000" dirty="0" smtClean="0"/>
              <a:t> </a:t>
            </a:r>
            <a:r>
              <a:rPr lang="es-ES" sz="2000" dirty="0" err="1" smtClean="0"/>
              <a:t>on</a:t>
            </a:r>
            <a:r>
              <a:rPr lang="es-ES" sz="2000" dirty="0" smtClean="0"/>
              <a:t> </a:t>
            </a:r>
            <a:r>
              <a:rPr lang="es-ES" sz="2000" dirty="0" err="1" smtClean="0"/>
              <a:t>maintaining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Java </a:t>
            </a:r>
            <a:r>
              <a:rPr lang="es-ES" sz="2000" dirty="0" err="1" smtClean="0"/>
              <a:t>implementation</a:t>
            </a:r>
            <a:r>
              <a:rPr lang="es-ES" sz="2000" dirty="0" smtClean="0"/>
              <a:t> of </a:t>
            </a:r>
            <a:r>
              <a:rPr lang="es-ES" sz="2000" dirty="0" err="1" smtClean="0"/>
              <a:t>ISPyB</a:t>
            </a:r>
            <a:r>
              <a:rPr lang="es-ES" sz="2000" dirty="0" smtClean="0"/>
              <a:t>.</a:t>
            </a:r>
          </a:p>
          <a:p>
            <a:pPr lvl="1"/>
            <a:r>
              <a:rPr lang="es-ES" dirty="0" err="1" smtClean="0"/>
              <a:t>Effort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already</a:t>
            </a:r>
            <a:r>
              <a:rPr lang="es-ES" dirty="0" smtClean="0"/>
              <a:t> </a:t>
            </a:r>
            <a:r>
              <a:rPr lang="es-ES" dirty="0" err="1" smtClean="0"/>
              <a:t>invested</a:t>
            </a:r>
            <a:endParaRPr lang="es-ES" dirty="0" smtClean="0"/>
          </a:p>
          <a:p>
            <a:pPr lvl="1"/>
            <a:r>
              <a:rPr lang="es-ES" dirty="0" err="1" smtClean="0"/>
              <a:t>Users</a:t>
            </a:r>
            <a:r>
              <a:rPr lang="es-ES" dirty="0" smtClean="0"/>
              <a:t> </a:t>
            </a:r>
            <a:r>
              <a:rPr lang="es-ES" dirty="0" err="1" smtClean="0"/>
              <a:t>wanted</a:t>
            </a:r>
            <a:r>
              <a:rPr lang="es-ES" dirty="0" smtClean="0"/>
              <a:t> EXI </a:t>
            </a:r>
            <a:r>
              <a:rPr lang="es-ES" dirty="0" err="1" smtClean="0"/>
              <a:t>features</a:t>
            </a:r>
            <a:endParaRPr lang="es-ES" dirty="0" smtClean="0"/>
          </a:p>
          <a:p>
            <a:r>
              <a:rPr lang="es-ES" dirty="0" err="1" smtClean="0"/>
              <a:t>Solved</a:t>
            </a:r>
            <a:r>
              <a:rPr lang="es-ES" dirty="0" smtClean="0"/>
              <a:t> EDNA </a:t>
            </a:r>
            <a:r>
              <a:rPr lang="es-ES" dirty="0" err="1" smtClean="0"/>
              <a:t>plugins</a:t>
            </a:r>
            <a:r>
              <a:rPr lang="es-ES" dirty="0" smtClean="0"/>
              <a:t> </a:t>
            </a:r>
            <a:r>
              <a:rPr lang="es-ES" dirty="0" err="1" smtClean="0"/>
              <a:t>version</a:t>
            </a:r>
            <a:r>
              <a:rPr lang="es-ES" dirty="0" smtClean="0"/>
              <a:t> </a:t>
            </a:r>
            <a:r>
              <a:rPr lang="es-ES" dirty="0" err="1" smtClean="0"/>
              <a:t>issues</a:t>
            </a:r>
            <a:r>
              <a:rPr lang="es-ES" dirty="0" smtClean="0"/>
              <a:t>.</a:t>
            </a:r>
          </a:p>
          <a:p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possibility</a:t>
            </a:r>
            <a:r>
              <a:rPr lang="es-ES" dirty="0"/>
              <a:t> to </a:t>
            </a:r>
            <a:r>
              <a:rPr lang="es-ES" dirty="0" err="1"/>
              <a:t>include</a:t>
            </a:r>
            <a:r>
              <a:rPr lang="es-ES" dirty="0"/>
              <a:t> new </a:t>
            </a:r>
            <a:r>
              <a:rPr lang="es-ES" dirty="0" err="1"/>
              <a:t>proteins</a:t>
            </a:r>
            <a:r>
              <a:rPr lang="es-ES" dirty="0"/>
              <a:t> and cristal </a:t>
            </a:r>
            <a:r>
              <a:rPr lang="es-ES" dirty="0" err="1"/>
              <a:t>forms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collaboration</a:t>
            </a:r>
            <a:r>
              <a:rPr lang="es-ES" dirty="0"/>
              <a:t> of Alberto </a:t>
            </a:r>
            <a:r>
              <a:rPr lang="es-ES" dirty="0" err="1"/>
              <a:t>Nardella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MAX-IV.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30/11/2023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ISPyB</a:t>
            </a:r>
            <a:r>
              <a:rPr lang="es-ES" dirty="0"/>
              <a:t> Status </a:t>
            </a:r>
            <a:r>
              <a:rPr lang="es-ES" dirty="0" err="1"/>
              <a:t>Report</a:t>
            </a:r>
            <a:r>
              <a:rPr lang="es-ES" dirty="0"/>
              <a:t> – </a:t>
            </a:r>
            <a:r>
              <a:rPr lang="es-ES" dirty="0" err="1"/>
              <a:t>Fall</a:t>
            </a:r>
            <a:r>
              <a:rPr lang="es-ES" dirty="0"/>
              <a:t> 2023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3</a:t>
            </a:fld>
            <a:endParaRPr lang="es-ES" dirty="0"/>
          </a:p>
        </p:txBody>
      </p: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AB1BB4DD-BB91-4360-BC2C-8D2D51291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1" b="43453"/>
          <a:stretch/>
        </p:blipFill>
        <p:spPr>
          <a:xfrm>
            <a:off x="1217283" y="2714444"/>
            <a:ext cx="6502400" cy="17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What’s new?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717141"/>
            <a:ext cx="7886700" cy="3712619"/>
          </a:xfrm>
        </p:spPr>
        <p:txBody>
          <a:bodyPr>
            <a:normAutofit/>
          </a:bodyPr>
          <a:lstStyle/>
          <a:p>
            <a:r>
              <a:rPr lang="es-ES" sz="2000" dirty="0" err="1"/>
              <a:t>Deployed</a:t>
            </a:r>
            <a:r>
              <a:rPr lang="es-ES" sz="2000" dirty="0"/>
              <a:t> EXI (1) in </a:t>
            </a:r>
            <a:r>
              <a:rPr lang="es-ES" sz="2000" dirty="0" err="1"/>
              <a:t>production</a:t>
            </a:r>
            <a:r>
              <a:rPr lang="es-ES" sz="2000" dirty="0"/>
              <a:t> </a:t>
            </a:r>
            <a:r>
              <a:rPr lang="es-ES" sz="2000" dirty="0" err="1"/>
              <a:t>environment</a:t>
            </a:r>
            <a:r>
              <a:rPr lang="es-ES" sz="2000" dirty="0"/>
              <a:t> in 2022 and XALOC </a:t>
            </a:r>
            <a:r>
              <a:rPr lang="es-ES" sz="2000" dirty="0" err="1"/>
              <a:t>users</a:t>
            </a:r>
            <a:r>
              <a:rPr lang="es-ES" sz="2000" dirty="0"/>
              <a:t> are </a:t>
            </a:r>
            <a:r>
              <a:rPr lang="es-ES" sz="2000" dirty="0" err="1"/>
              <a:t>currently</a:t>
            </a:r>
            <a:r>
              <a:rPr lang="es-ES" sz="2000" dirty="0"/>
              <a:t> </a:t>
            </a:r>
            <a:r>
              <a:rPr lang="es-ES" sz="2000" dirty="0" err="1"/>
              <a:t>using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.</a:t>
            </a:r>
          </a:p>
          <a:p>
            <a:pPr lvl="1"/>
            <a:r>
              <a:rPr lang="es-ES" sz="1800" dirty="0"/>
              <a:t>EXI 5.13.4 / </a:t>
            </a:r>
            <a:r>
              <a:rPr lang="es-ES" sz="1800" dirty="0" err="1"/>
              <a:t>ISPyB</a:t>
            </a:r>
            <a:r>
              <a:rPr lang="es-ES" sz="1800" dirty="0"/>
              <a:t> 5.8</a:t>
            </a:r>
          </a:p>
          <a:p>
            <a:endParaRPr lang="es-ES" sz="2000" dirty="0"/>
          </a:p>
          <a:p>
            <a:endParaRPr lang="es-ES" sz="20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30/11/2023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ISPyB</a:t>
            </a:r>
            <a:r>
              <a:rPr lang="es-ES" dirty="0"/>
              <a:t> Status </a:t>
            </a:r>
            <a:r>
              <a:rPr lang="es-ES" dirty="0" err="1"/>
              <a:t>Report</a:t>
            </a:r>
            <a:r>
              <a:rPr lang="es-ES" dirty="0"/>
              <a:t> – </a:t>
            </a:r>
            <a:r>
              <a:rPr lang="es-ES" dirty="0" err="1"/>
              <a:t>Fall</a:t>
            </a:r>
            <a:r>
              <a:rPr lang="es-ES" dirty="0"/>
              <a:t> 2023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4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3A3E2F1-57A4-4FBB-AAAA-4ADD029D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456" y="1657523"/>
            <a:ext cx="5229087" cy="27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What’s next?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717141"/>
            <a:ext cx="7886700" cy="3712619"/>
          </a:xfrm>
        </p:spPr>
        <p:txBody>
          <a:bodyPr>
            <a:normAutofit/>
          </a:bodyPr>
          <a:lstStyle/>
          <a:p>
            <a:endParaRPr lang="es-ES" sz="1600" dirty="0"/>
          </a:p>
          <a:p>
            <a:r>
              <a:rPr lang="es-ES" sz="2000" dirty="0" err="1"/>
              <a:t>Implement</a:t>
            </a:r>
            <a:r>
              <a:rPr lang="es-ES" sz="2000" dirty="0"/>
              <a:t> </a:t>
            </a:r>
            <a:r>
              <a:rPr lang="es-ES" sz="2000" dirty="0" err="1"/>
              <a:t>sample</a:t>
            </a:r>
            <a:r>
              <a:rPr lang="es-ES" sz="2000" dirty="0"/>
              <a:t> </a:t>
            </a:r>
            <a:r>
              <a:rPr lang="es-ES" sz="2000" dirty="0" err="1"/>
              <a:t>shipment</a:t>
            </a:r>
            <a:r>
              <a:rPr lang="es-ES" sz="2000" dirty="0"/>
              <a:t> </a:t>
            </a:r>
            <a:r>
              <a:rPr lang="es-ES" sz="2000" dirty="0" err="1"/>
              <a:t>notification</a:t>
            </a:r>
            <a:r>
              <a:rPr lang="es-ES" sz="2000" dirty="0"/>
              <a:t> </a:t>
            </a:r>
            <a:r>
              <a:rPr lang="es-ES" sz="2000" dirty="0" err="1"/>
              <a:t>workflow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ALBA in EXI/</a:t>
            </a:r>
            <a:r>
              <a:rPr lang="es-ES" sz="2000" dirty="0" err="1"/>
              <a:t>ISPyB</a:t>
            </a:r>
            <a:r>
              <a:rPr lang="es-ES" sz="2000" dirty="0"/>
              <a:t>.</a:t>
            </a:r>
            <a:endParaRPr lang="es-ES" dirty="0"/>
          </a:p>
          <a:p>
            <a:endParaRPr lang="es-ES" sz="2000" dirty="0"/>
          </a:p>
          <a:p>
            <a:r>
              <a:rPr lang="es-ES" sz="2000" dirty="0" err="1"/>
              <a:t>Add</a:t>
            </a:r>
            <a:r>
              <a:rPr lang="es-ES" sz="2000" dirty="0"/>
              <a:t> BL06 – </a:t>
            </a:r>
            <a:r>
              <a:rPr lang="es-ES" sz="2000" dirty="0" err="1"/>
              <a:t>Xaira</a:t>
            </a:r>
            <a:r>
              <a:rPr lang="es-ES" sz="2000" dirty="0"/>
              <a:t> (SSX)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ISPyB</a:t>
            </a:r>
            <a:r>
              <a:rPr lang="es-ES" sz="2000" dirty="0"/>
              <a:t> </a:t>
            </a:r>
            <a:r>
              <a:rPr lang="es-ES" sz="2000" dirty="0" err="1"/>
              <a:t>environment</a:t>
            </a:r>
            <a:r>
              <a:rPr lang="es-ES" sz="2000" dirty="0"/>
              <a:t>.</a:t>
            </a:r>
          </a:p>
          <a:p>
            <a:pPr lvl="1"/>
            <a:r>
              <a:rPr lang="es-ES" sz="1800" dirty="0" err="1"/>
              <a:t>Install</a:t>
            </a:r>
            <a:r>
              <a:rPr lang="es-ES" sz="1800" dirty="0"/>
              <a:t> and test </a:t>
            </a:r>
            <a:r>
              <a:rPr lang="es-ES" sz="1800" dirty="0" err="1"/>
              <a:t>latest</a:t>
            </a:r>
            <a:r>
              <a:rPr lang="es-ES" sz="1800" dirty="0"/>
              <a:t> </a:t>
            </a:r>
            <a:r>
              <a:rPr lang="es-ES" sz="1800" dirty="0" err="1"/>
              <a:t>py-ISPyB</a:t>
            </a:r>
            <a:r>
              <a:rPr lang="es-ES" sz="1800" dirty="0"/>
              <a:t> </a:t>
            </a:r>
            <a:r>
              <a:rPr lang="es-ES" sz="1800" dirty="0" err="1"/>
              <a:t>implementation</a:t>
            </a:r>
            <a:r>
              <a:rPr lang="es-ES" sz="1800" dirty="0"/>
              <a:t>.</a:t>
            </a:r>
          </a:p>
          <a:p>
            <a:pPr lvl="1"/>
            <a:endParaRPr lang="es-ES" sz="1800" dirty="0"/>
          </a:p>
          <a:p>
            <a:r>
              <a:rPr lang="es-ES" sz="2000" dirty="0" err="1"/>
              <a:t>E</a:t>
            </a:r>
            <a:r>
              <a:rPr lang="es-ES" sz="2000" dirty="0" err="1" smtClean="0"/>
              <a:t>valuate</a:t>
            </a:r>
            <a:r>
              <a:rPr lang="es-ES" sz="2000" dirty="0" smtClean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 smtClean="0"/>
              <a:t>adoption</a:t>
            </a:r>
            <a:r>
              <a:rPr lang="es-ES" sz="2000" dirty="0" smtClean="0"/>
              <a:t> of ICAT-</a:t>
            </a:r>
            <a:r>
              <a:rPr lang="es-ES" sz="2000" dirty="0" err="1" smtClean="0"/>
              <a:t>ISPyB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30/11/2023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ISPyB</a:t>
            </a:r>
            <a:r>
              <a:rPr lang="es-ES" dirty="0"/>
              <a:t> Status </a:t>
            </a:r>
            <a:r>
              <a:rPr lang="es-ES" dirty="0" err="1"/>
              <a:t>Report</a:t>
            </a:r>
            <a:r>
              <a:rPr lang="es-ES" dirty="0"/>
              <a:t> – </a:t>
            </a:r>
            <a:r>
              <a:rPr lang="es-ES" dirty="0" err="1"/>
              <a:t>Fall</a:t>
            </a:r>
            <a:r>
              <a:rPr lang="es-ES" dirty="0"/>
              <a:t> 2023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C1E9-1E17-4B2D-975E-2F80F7CB45F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3397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z="2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188</Words>
  <Application>Microsoft Office PowerPoint</Application>
  <PresentationFormat>Presentación en pantalla (16:9)</PresentationFormat>
  <Paragraphs>44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ISPyB Status Report</vt:lpstr>
      <vt:lpstr>How are we structured?</vt:lpstr>
      <vt:lpstr>What’s new?</vt:lpstr>
      <vt:lpstr>What’s new?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Sanchez Gil</dc:creator>
  <cp:lastModifiedBy>Marc Armenter Hierro</cp:lastModifiedBy>
  <cp:revision>43</cp:revision>
  <dcterms:created xsi:type="dcterms:W3CDTF">2015-04-21T23:16:41Z</dcterms:created>
  <dcterms:modified xsi:type="dcterms:W3CDTF">2023-11-30T04:03:09Z</dcterms:modified>
</cp:coreProperties>
</file>