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3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6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7F71-94D6-4E1B-9557-3349D521BE48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E49FD-4FFD-4604-98A3-8E0E57329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58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509"/>
            <a:ext cx="9144000" cy="2387600"/>
          </a:xfrm>
        </p:spPr>
        <p:txBody>
          <a:bodyPr/>
          <a:lstStyle/>
          <a:p>
            <a:r>
              <a:rPr lang="en-GB" dirty="0" smtClean="0"/>
              <a:t>Status update:</a:t>
            </a:r>
            <a:br>
              <a:rPr lang="en-GB" dirty="0" smtClean="0"/>
            </a:br>
            <a:r>
              <a:rPr lang="en-GB" dirty="0" smtClean="0"/>
              <a:t>ICEBEAR home-lab LIMS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3978"/>
          </a:xfrm>
        </p:spPr>
        <p:txBody>
          <a:bodyPr/>
          <a:lstStyle/>
          <a:p>
            <a:r>
              <a:rPr lang="en-GB" dirty="0" smtClean="0"/>
              <a:t>Ed Daniel – FBMM, University of Oulu, Finland</a:t>
            </a:r>
          </a:p>
          <a:p>
            <a:r>
              <a:rPr lang="en-GB" dirty="0" smtClean="0"/>
              <a:t>Diamond, January 2018</a:t>
            </a:r>
            <a:endParaRPr lang="en-GB" dirty="0"/>
          </a:p>
        </p:txBody>
      </p:sp>
      <p:pic>
        <p:nvPicPr>
          <p:cNvPr id="4" name="Picture 3" descr="http://www.oulu.fi/sites/default/files/content-images/biocenterlogo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4697641"/>
            <a:ext cx="1079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5" y="4552054"/>
            <a:ext cx="1970643" cy="1634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5" y="4697640"/>
            <a:ext cx="103341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9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38" y="92263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71572" y="922638"/>
            <a:ext cx="169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Viewing/scoring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64090" y="930876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Fishing/mounting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273405" y="9308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Shipping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4547" y="1812325"/>
            <a:ext cx="12662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pPr algn="ctr"/>
            <a:r>
              <a:rPr lang="en-GB" dirty="0" err="1" smtClean="0"/>
              <a:t>Formulatrix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4547" y="2982098"/>
            <a:ext cx="12662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err="1" smtClean="0"/>
              <a:t>Rigaku</a:t>
            </a:r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54547" y="4144326"/>
            <a:ext cx="12662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(manual)</a:t>
            </a: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97" y="2484764"/>
            <a:ext cx="2956238" cy="1764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1" y="2484764"/>
            <a:ext cx="3056238" cy="1755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9341707" y="2484764"/>
            <a:ext cx="2586682" cy="176444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2369976" y="930876"/>
            <a:ext cx="475861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5578402" y="922638"/>
            <a:ext cx="475861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9225367" y="930876"/>
            <a:ext cx="475861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92" y="4666439"/>
            <a:ext cx="978907" cy="17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" y="1337631"/>
            <a:ext cx="7582678" cy="4366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1408923"/>
            <a:ext cx="36389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Crystal fishing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Drag-drop fishing UI, absolute minimum user interaction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Filled pins automatically inserted into first empty puck slot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Supports non-barcoded pins (dragging directly to puck)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Usable even with no imaging system (drag directly from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Users can add notes and shipping comments – live, or later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3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79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Status update: ICEBEAR home-lab LIMS</vt:lpstr>
      <vt:lpstr>PowerPoint Presentation</vt:lpstr>
      <vt:lpstr>PowerPoint Presentation</vt:lpstr>
      <vt:lpstr>PowerPoint Presentation</vt:lpstr>
    </vt:vector>
  </TitlesOfParts>
  <Company>Oulun yliopisto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Daniel</dc:creator>
  <cp:lastModifiedBy>Rikkert Wierenga</cp:lastModifiedBy>
  <cp:revision>9</cp:revision>
  <dcterms:created xsi:type="dcterms:W3CDTF">2018-01-30T20:21:23Z</dcterms:created>
  <dcterms:modified xsi:type="dcterms:W3CDTF">2018-01-30T22:41:22Z</dcterms:modified>
</cp:coreProperties>
</file>