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FA7-80AD-114C-B08B-44C1F0D5E816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797-334C-6E44-ACB8-EB8BD578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2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FA7-80AD-114C-B08B-44C1F0D5E816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797-334C-6E44-ACB8-EB8BD578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FA7-80AD-114C-B08B-44C1F0D5E816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797-334C-6E44-ACB8-EB8BD578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FA7-80AD-114C-B08B-44C1F0D5E816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797-334C-6E44-ACB8-EB8BD578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FA7-80AD-114C-B08B-44C1F0D5E816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797-334C-6E44-ACB8-EB8BD578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4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FA7-80AD-114C-B08B-44C1F0D5E816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797-334C-6E44-ACB8-EB8BD578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5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FA7-80AD-114C-B08B-44C1F0D5E816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797-334C-6E44-ACB8-EB8BD578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FA7-80AD-114C-B08B-44C1F0D5E816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797-334C-6E44-ACB8-EB8BD578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FA7-80AD-114C-B08B-44C1F0D5E816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797-334C-6E44-ACB8-EB8BD578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FA7-80AD-114C-B08B-44C1F0D5E816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797-334C-6E44-ACB8-EB8BD578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9FA7-80AD-114C-B08B-44C1F0D5E816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4797-334C-6E44-ACB8-EB8BD578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9FA7-80AD-114C-B08B-44C1F0D5E816}" type="datetimeFigureOut">
              <a:rPr lang="en-US" smtClean="0"/>
              <a:t>30-Jan-18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4797-334C-6E44-ACB8-EB8BD578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88" y="219240"/>
            <a:ext cx="8614611" cy="65050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>
                <a:solidFill>
                  <a:srgbClr val="000000"/>
                </a:solidFill>
              </a:rPr>
              <a:t>ISPyB-MXCuBE</a:t>
            </a:r>
            <a:r>
              <a:rPr lang="en-US" dirty="0" smtClean="0">
                <a:solidFill>
                  <a:srgbClr val="000000"/>
                </a:solidFill>
              </a:rPr>
              <a:t> meeting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Jan 31 2018 DIAMOND Light Source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 smtClean="0">
                <a:solidFill>
                  <a:srgbClr val="000000"/>
                </a:solidFill>
              </a:rPr>
              <a:t>EMBL@PETRAIII MX - </a:t>
            </a:r>
            <a:r>
              <a:rPr lang="en-US" dirty="0" err="1" smtClean="0">
                <a:solidFill>
                  <a:srgbClr val="000000"/>
                </a:solidFill>
              </a:rPr>
              <a:t>ISPyB</a:t>
            </a:r>
            <a:r>
              <a:rPr lang="en-US" dirty="0" smtClean="0">
                <a:solidFill>
                  <a:srgbClr val="000000"/>
                </a:solidFill>
              </a:rPr>
              <a:t> status report </a:t>
            </a:r>
          </a:p>
          <a:p>
            <a:pPr algn="l"/>
            <a:endParaRPr lang="en-US" dirty="0" smtClean="0">
              <a:solidFill>
                <a:srgbClr val="000000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Two </a:t>
            </a:r>
            <a:r>
              <a:rPr lang="en-US" dirty="0" smtClean="0">
                <a:solidFill>
                  <a:srgbClr val="000000"/>
                </a:solidFill>
              </a:rPr>
              <a:t>MX beamlines P13, P14 run on the latest (12/2017) versions of </a:t>
            </a:r>
            <a:r>
              <a:rPr lang="en-US" dirty="0" err="1" smtClean="0">
                <a:solidFill>
                  <a:srgbClr val="000000"/>
                </a:solidFill>
              </a:rPr>
              <a:t>ISPyB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ISPyB-ui</a:t>
            </a:r>
            <a:r>
              <a:rPr lang="en-US" dirty="0" smtClean="0">
                <a:solidFill>
                  <a:srgbClr val="000000"/>
                </a:solidFill>
              </a:rPr>
              <a:t>, EXI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 smtClean="0">
                <a:solidFill>
                  <a:srgbClr val="000000"/>
                </a:solidFill>
              </a:rPr>
              <a:t>processing pipelines: </a:t>
            </a:r>
            <a:r>
              <a:rPr lang="en-US" dirty="0" err="1" smtClean="0">
                <a:solidFill>
                  <a:srgbClr val="000000"/>
                </a:solidFill>
              </a:rPr>
              <a:t>EDNAproc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autoPROC</a:t>
            </a:r>
            <a:r>
              <a:rPr lang="en-US" dirty="0" smtClean="0">
                <a:solidFill>
                  <a:srgbClr val="000000"/>
                </a:solidFill>
              </a:rPr>
              <a:t>,  </a:t>
            </a:r>
            <a:r>
              <a:rPr lang="en-US" dirty="0" smtClean="0">
                <a:solidFill>
                  <a:srgbClr val="000000"/>
                </a:solidFill>
              </a:rPr>
              <a:t>XIA2/DIALS, </a:t>
            </a:r>
            <a:r>
              <a:rPr lang="en-US" dirty="0" err="1" smtClean="0">
                <a:solidFill>
                  <a:srgbClr val="000000"/>
                </a:solidFill>
              </a:rPr>
              <a:t>XDSapp</a:t>
            </a:r>
            <a:r>
              <a:rPr lang="en-US" dirty="0" smtClean="0">
                <a:solidFill>
                  <a:srgbClr val="000000"/>
                </a:solidFill>
              </a:rPr>
              <a:t>, DOZOR</a:t>
            </a:r>
          </a:p>
          <a:p>
            <a:pPr marL="457200" indent="-457200" algn="l">
              <a:buFontTx/>
              <a:buChar char="-"/>
            </a:pPr>
            <a:r>
              <a:rPr lang="en-US" smtClean="0">
                <a:solidFill>
                  <a:srgbClr val="000000"/>
                </a:solidFill>
              </a:rPr>
              <a:t>External </a:t>
            </a:r>
            <a:r>
              <a:rPr lang="en-US" dirty="0" smtClean="0">
                <a:solidFill>
                  <a:srgbClr val="000000"/>
                </a:solidFill>
              </a:rPr>
              <a:t>users predominantly use </a:t>
            </a:r>
            <a:r>
              <a:rPr lang="en-US" dirty="0" err="1" smtClean="0">
                <a:solidFill>
                  <a:srgbClr val="000000"/>
                </a:solidFill>
              </a:rPr>
              <a:t>ISPyB-ui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EXI installation is not yet fully stable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19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EMBL-HH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Gleb Bourenkov</dc:creator>
  <cp:keywords/>
  <dc:description/>
  <cp:lastModifiedBy>Gerard Bricogne</cp:lastModifiedBy>
  <cp:revision>5</cp:revision>
  <dcterms:created xsi:type="dcterms:W3CDTF">2018-01-30T12:39:29Z</dcterms:created>
  <dcterms:modified xsi:type="dcterms:W3CDTF">2018-01-30T22:09:55Z</dcterms:modified>
  <cp:category/>
</cp:coreProperties>
</file>