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704A-D999-FF44-9736-40F1F523FB8C}" type="datetimeFigureOut">
              <a:rPr lang="en-US" smtClean="0"/>
              <a:t>12/02/20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666B-9AF4-E74A-9AE9-CD61E478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ISPYB @ EMBL HH MX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ISPYB review meeting </a:t>
            </a:r>
          </a:p>
          <a:p>
            <a:r>
              <a:rPr lang="en-US" dirty="0" smtClean="0"/>
              <a:t>HH 12 02 2020</a:t>
            </a:r>
          </a:p>
          <a:p>
            <a:r>
              <a:rPr lang="en-US" dirty="0" smtClean="0"/>
              <a:t>Gleb Bourenkov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5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378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use since 2014, as an essential dependency of </a:t>
            </a:r>
            <a:r>
              <a:rPr lang="en-US" dirty="0" err="1" smtClean="0"/>
              <a:t>MxCuBE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ISPYB, EXI</a:t>
            </a:r>
          </a:p>
          <a:p>
            <a:r>
              <a:rPr lang="en-US" dirty="0" err="1" smtClean="0"/>
              <a:t>SynchWeb</a:t>
            </a:r>
            <a:r>
              <a:rPr lang="en-US" dirty="0" smtClean="0"/>
              <a:t> on top of ESRF/</a:t>
            </a:r>
            <a:r>
              <a:rPr lang="en-US" dirty="0" err="1" smtClean="0"/>
              <a:t>MxCuBE</a:t>
            </a:r>
            <a:r>
              <a:rPr lang="en-US" dirty="0" smtClean="0"/>
              <a:t>-style data base since 2019, not yet advertised to the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ISPYB is addictive for MX both </a:t>
            </a:r>
            <a:r>
              <a:rPr lang="en-US" dirty="0" err="1" smtClean="0"/>
              <a:t>beamline</a:t>
            </a:r>
            <a:r>
              <a:rPr lang="en-US" dirty="0" smtClean="0"/>
              <a:t> staff users</a:t>
            </a:r>
          </a:p>
          <a:p>
            <a:endParaRPr lang="en-US" dirty="0"/>
          </a:p>
          <a:p>
            <a:r>
              <a:rPr lang="en-US" dirty="0" smtClean="0"/>
              <a:t>Very little contribution to development until 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2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Comments on the current state in 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68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ISPYB user in a bunch of collaborative projects, c.a. 1K data sets / year</a:t>
            </a:r>
          </a:p>
          <a:p>
            <a:r>
              <a:rPr lang="en-US" dirty="0" smtClean="0"/>
              <a:t>Great – your 2015 data are just there!</a:t>
            </a:r>
          </a:p>
          <a:p>
            <a:endParaRPr lang="en-US" dirty="0" smtClean="0"/>
          </a:p>
          <a:p>
            <a:r>
              <a:rPr lang="en-US" dirty="0" smtClean="0"/>
              <a:t>Can it be a unique LIMS for your </a:t>
            </a:r>
            <a:r>
              <a:rPr lang="en-US" dirty="0" err="1" smtClean="0"/>
              <a:t>beamline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flat sample (“protein-&gt;crystal”) model </a:t>
            </a:r>
          </a:p>
          <a:p>
            <a:pPr lvl="2"/>
            <a:r>
              <a:rPr lang="en-US" dirty="0" smtClean="0"/>
              <a:t>need to book keep samples some place else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curation</a:t>
            </a:r>
            <a:r>
              <a:rPr lang="en-US" dirty="0" smtClean="0"/>
              <a:t> of processed data </a:t>
            </a:r>
          </a:p>
          <a:p>
            <a:pPr lvl="2"/>
            <a:r>
              <a:rPr lang="en-US" dirty="0" smtClean="0"/>
              <a:t>need to book keep processed data some place else</a:t>
            </a:r>
          </a:p>
        </p:txBody>
      </p:sp>
    </p:spTree>
    <p:extLst>
      <p:ext uri="{BB962C8B-B14F-4D97-AF65-F5344CB8AC3E}">
        <p14:creationId xmlns:p14="http://schemas.microsoft.com/office/powerpoint/2010/main" val="348663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demand for ISPYB functionalities in new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05" y="2071399"/>
            <a:ext cx="8686800" cy="4525963"/>
          </a:xfrm>
        </p:spPr>
        <p:txBody>
          <a:bodyPr/>
          <a:lstStyle/>
          <a:p>
            <a:r>
              <a:rPr lang="en-US" dirty="0" smtClean="0"/>
              <a:t>Time-resolved MX</a:t>
            </a:r>
          </a:p>
          <a:p>
            <a:pPr lvl="1"/>
            <a:r>
              <a:rPr lang="en-US" dirty="0" smtClean="0"/>
              <a:t>70 shifts / year @T-REXX end station</a:t>
            </a:r>
          </a:p>
          <a:p>
            <a:pPr lvl="1"/>
            <a:r>
              <a:rPr lang="en-US" dirty="0" smtClean="0"/>
              <a:t>Solid support SSX, hit-and-return, liquid application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&gt;10 chips, 500 “data sets” per shift </a:t>
            </a:r>
          </a:p>
          <a:p>
            <a:pPr lvl="1"/>
            <a:r>
              <a:rPr lang="en-US" dirty="0" err="1" smtClean="0"/>
              <a:t>MxCuBE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Automatic processing in place </a:t>
            </a:r>
          </a:p>
          <a:p>
            <a:pPr lvl="1"/>
            <a:r>
              <a:rPr lang="en-US" dirty="0" smtClean="0"/>
              <a:t>Almost “measurements”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-MX </a:t>
            </a:r>
            <a:r>
              <a:rPr lang="en-US" dirty="0" err="1" smtClean="0"/>
              <a:t>vs</a:t>
            </a:r>
            <a:r>
              <a:rPr lang="en-US" dirty="0" smtClean="0"/>
              <a:t> MX in ISPYB: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</a:t>
            </a:r>
            <a:r>
              <a:rPr lang="en-US" dirty="0" smtClean="0"/>
              <a:t>-&gt;Crystal: exact same</a:t>
            </a:r>
          </a:p>
          <a:p>
            <a:r>
              <a:rPr lang="en-US" dirty="0" smtClean="0"/>
              <a:t>Sample containers, shipment etc.: very different</a:t>
            </a:r>
          </a:p>
          <a:p>
            <a:r>
              <a:rPr lang="en-US" dirty="0" smtClean="0"/>
              <a:t>Data collection: very different</a:t>
            </a:r>
          </a:p>
          <a:p>
            <a:r>
              <a:rPr lang="en-US" dirty="0" smtClean="0"/>
              <a:t>Data processing: very different</a:t>
            </a:r>
          </a:p>
          <a:p>
            <a:r>
              <a:rPr lang="en-US" dirty="0" smtClean="0"/>
              <a:t>Processing results: some commonalities (limited)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0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throughput X-ray imaging (XRI) and micro-tomography</a:t>
            </a:r>
            <a:endParaRPr lang="en-US" dirty="0"/>
          </a:p>
        </p:txBody>
      </p:sp>
      <p:pic>
        <p:nvPicPr>
          <p:cNvPr id="5" name="Content Placeholder 4" descr="Screen Shot 2020-02-11 at 17.06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r="876"/>
          <a:stretch>
            <a:fillRect/>
          </a:stretch>
        </p:blipFill>
        <p:spPr>
          <a:xfrm>
            <a:off x="457200" y="184604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2731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XRI </a:t>
            </a:r>
            <a:r>
              <a:rPr lang="en-US" dirty="0" err="1" smtClean="0"/>
              <a:t>vs</a:t>
            </a:r>
            <a:r>
              <a:rPr lang="en-US" dirty="0" smtClean="0"/>
              <a:t> MX in ISPYB: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Sample: very different</a:t>
            </a:r>
          </a:p>
          <a:p>
            <a:r>
              <a:rPr lang="en-US" dirty="0" smtClean="0"/>
              <a:t>Sample containers, shipment etc.: identical</a:t>
            </a:r>
          </a:p>
          <a:p>
            <a:r>
              <a:rPr lang="en-US" dirty="0" smtClean="0"/>
              <a:t>Data collection: almost identical</a:t>
            </a:r>
          </a:p>
          <a:p>
            <a:r>
              <a:rPr lang="en-US" dirty="0" smtClean="0"/>
              <a:t>Data processing: very different</a:t>
            </a:r>
          </a:p>
          <a:p>
            <a:r>
              <a:rPr lang="en-US" dirty="0" smtClean="0"/>
              <a:t>Processing results: very different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7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85" y="391471"/>
            <a:ext cx="8229600" cy="6246295"/>
          </a:xfrm>
        </p:spPr>
        <p:txBody>
          <a:bodyPr>
            <a:normAutofit/>
          </a:bodyPr>
          <a:lstStyle/>
          <a:p>
            <a:r>
              <a:rPr lang="en-US" dirty="0" smtClean="0"/>
              <a:t>Modularity – in development and deployment </a:t>
            </a:r>
          </a:p>
          <a:p>
            <a:r>
              <a:rPr lang="en-US" dirty="0" smtClean="0"/>
              <a:t>Collaborate on all components – data bases, services/APIs, frontends</a:t>
            </a:r>
          </a:p>
          <a:p>
            <a:r>
              <a:rPr lang="en-US" dirty="0" smtClean="0"/>
              <a:t>Share development framework for all (or most) components</a:t>
            </a:r>
          </a:p>
          <a:p>
            <a:r>
              <a:rPr lang="en-US" dirty="0" smtClean="0"/>
              <a:t>Share modules (like standard MX)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Depending on the outcome of the meeting, up to 1.5 additional FTEs on ISPYB-related developments for next ~3 years</a:t>
            </a:r>
          </a:p>
        </p:txBody>
      </p:sp>
    </p:spTree>
    <p:extLst>
      <p:ext uri="{BB962C8B-B14F-4D97-AF65-F5344CB8AC3E}">
        <p14:creationId xmlns:p14="http://schemas.microsoft.com/office/powerpoint/2010/main" val="29614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343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ISPYB @ EMBL HH MX</vt:lpstr>
      <vt:lpstr>PowerPoint Presentation</vt:lpstr>
      <vt:lpstr>Comments on the current state in MX</vt:lpstr>
      <vt:lpstr>Strong demand for ISPYB functionalities in new experiments</vt:lpstr>
      <vt:lpstr>Tr-MX vs MX in ISPYB:  </vt:lpstr>
      <vt:lpstr>High throughput X-ray imaging (XRI) and micro-tomography</vt:lpstr>
      <vt:lpstr>XRI vs MX in ISPYB:  </vt:lpstr>
      <vt:lpstr>PowerPoint Presentation</vt:lpstr>
    </vt:vector>
  </TitlesOfParts>
  <Manager/>
  <Company>EMBL-HH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ISPYB @ EMBL HH MX</dc:title>
  <dc:subject/>
  <dc:creator>Gleb Bourenkov</dc:creator>
  <cp:keywords/>
  <dc:description/>
  <cp:lastModifiedBy>Gleb Bourenkov</cp:lastModifiedBy>
  <cp:revision>15</cp:revision>
  <dcterms:created xsi:type="dcterms:W3CDTF">2020-02-11T10:25:11Z</dcterms:created>
  <dcterms:modified xsi:type="dcterms:W3CDTF">2020-02-12T09:02:49Z</dcterms:modified>
  <cp:category/>
</cp:coreProperties>
</file>