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64" r:id="rId13"/>
    <p:sldId id="265" r:id="rId14"/>
    <p:sldId id="26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0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899" cy="364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599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MENTOR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096375" y="3020596"/>
            <a:ext cx="2951400" cy="72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Connecting lives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_2017-06-20-15-42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0"/>
            <a:ext cx="2893219" cy="5143500"/>
          </a:xfrm>
          <a:prstGeom prst="rect">
            <a:avLst/>
          </a:prstGeom>
        </p:spPr>
      </p:pic>
      <p:pic>
        <p:nvPicPr>
          <p:cNvPr id="7" name="Picture 6" descr="Screenshot_2017-06-20-15-42-02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805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02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_2017-06-20-15-42-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0"/>
            <a:ext cx="2893219" cy="5143500"/>
          </a:xfrm>
          <a:prstGeom prst="rect">
            <a:avLst/>
          </a:prstGeom>
        </p:spPr>
      </p:pic>
      <p:pic>
        <p:nvPicPr>
          <p:cNvPr id="7" name="Picture 6" descr="Screenshot_2017-06-20-15-41-28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805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683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ADDITIONAL FEATURES THAT WILL BE ADDED IN FUTURE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23400" y="-143189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644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Live video sessions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Audio messages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Push notifications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A feed where you find thousands of short-form articles.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Like or save the videos and facts you see in the feed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Downloading the videos for future references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Switch to light/dark mode from settings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4200"/>
              <a:t>        Submitted by,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4200"/>
              <a:t>                   Abita Ann Augustine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4200"/>
              <a:t>                   Ananthakrishnan V K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4200"/>
              <a:t>                   Sarath K S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4200"/>
              <a:t>                   Safia E 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23275"/>
            <a:ext cx="8520600" cy="82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Mentor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8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 platform that connects teachers to students and parents. </a:t>
            </a:r>
            <a:r>
              <a:rPr lang="en"/>
              <a:t>An instant messaging app </a:t>
            </a:r>
            <a:r>
              <a:rPr lang="en" smtClean="0"/>
              <a:t>tailor </a:t>
            </a:r>
            <a:r>
              <a:rPr lang="en"/>
              <a:t>made for communication between teachers,parents and students. </a:t>
            </a:r>
            <a:r>
              <a:rPr lang="en" dirty="0"/>
              <a:t>It makes it easy for learners and instructors to connect inside and outside of schools. It saves time, improves organisation, and enhanced communication among the three categories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95100" y="2013529"/>
            <a:ext cx="7753800" cy="40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All parents may not be able to attend PTA meetings.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Most of them are unaware of their child's behaviour in clas</a:t>
            </a:r>
            <a:r>
              <a:rPr lang="en-IN"/>
              <a:t>s</a:t>
            </a:r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65500" y="1729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300"/>
              <a:t>TEACHER -PARENT COMMUNICATION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265500" y="7084400"/>
            <a:ext cx="408900" cy="10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2385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Student Mark List and Attendance Sharing</a:t>
            </a:r>
          </a:p>
          <a:p>
            <a:pPr marL="457200" lvl="0" indent="-32385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Keeps parents up-to-date about their child’s progress and behaviour</a:t>
            </a:r>
          </a:p>
          <a:p>
            <a:pPr marL="457200" lvl="0" indent="-32385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Announcements regarding school events</a:t>
            </a:r>
          </a:p>
          <a:p>
            <a:pPr marL="457200" lvl="0" indent="-32385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Personal chat with parents whose child needs special care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65500" y="1729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300"/>
              <a:t>TEACHER - STUDENT COMMUNICATION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265500" y="5848775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2385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Instant note sharing</a:t>
            </a:r>
          </a:p>
          <a:p>
            <a:pPr marL="457200" lvl="0" indent="-32385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Assignment and project detail distribution</a:t>
            </a:r>
          </a:p>
          <a:p>
            <a:pPr marL="457200" lvl="0" indent="-32385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Notifications for school/classroom events</a:t>
            </a:r>
          </a:p>
          <a:p>
            <a:pPr marL="457200" lvl="0" indent="-32385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personal doubt clearing facility</a:t>
            </a:r>
          </a:p>
          <a:p>
            <a:pPr marL="457200" lvl="0" indent="-323850" rtl="0">
              <a:spcBef>
                <a:spcPts val="0"/>
              </a:spcBef>
              <a:buSzPct val="100000"/>
              <a:buAutoNum type="arabicPeriod"/>
            </a:pPr>
            <a:r>
              <a:rPr lang="en" sz="1500"/>
              <a:t>Notifications regarding last date of submission of assignments and projects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_2017-06-20-15-39-37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0"/>
            <a:ext cx="2893219" cy="5143500"/>
          </a:xfrm>
          <a:prstGeom prst="rect">
            <a:avLst/>
          </a:prstGeom>
        </p:spPr>
      </p:pic>
      <p:pic>
        <p:nvPicPr>
          <p:cNvPr id="7" name="Picture 6" descr="Screenshot_2017-06-20-15-39-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243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70027102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215</Words>
  <PresentationFormat>On-screen Show (16:9)</PresentationFormat>
  <Paragraphs>33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coral</vt:lpstr>
      <vt:lpstr>MENTOR</vt:lpstr>
      <vt:lpstr>About Mentor</vt:lpstr>
      <vt:lpstr>NEED</vt:lpstr>
      <vt:lpstr>Slide 4</vt:lpstr>
      <vt:lpstr>FEATURES</vt:lpstr>
      <vt:lpstr>TEACHER -PARENT COMMUNICATION</vt:lpstr>
      <vt:lpstr>TEACHER - STUDENT COMMUNICATION</vt:lpstr>
      <vt:lpstr>WORKING</vt:lpstr>
      <vt:lpstr>Slide 9</vt:lpstr>
      <vt:lpstr>Slide 10</vt:lpstr>
      <vt:lpstr>Slide 11</vt:lpstr>
      <vt:lpstr>ADDITIONAL FEATURES THAT WILL BE ADDED IN FUTURE</vt:lpstr>
      <vt:lpstr>Slide 13</vt:lpstr>
      <vt:lpstr>        Submitted by,                    Abita Ann Augustine                    Ananthakrishnan V K                    Sarath K S                    Safia E 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</dc:title>
  <dc:creator>Abita Ann Augustine</dc:creator>
  <cp:lastModifiedBy>DELL</cp:lastModifiedBy>
  <cp:revision>2</cp:revision>
  <dcterms:modified xsi:type="dcterms:W3CDTF">2017-06-20T10:47:43Z</dcterms:modified>
</cp:coreProperties>
</file>