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 STORE" initials="DS" lastIdx="1" clrIdx="0">
    <p:extLst>
      <p:ext uri="{19B8F6BF-5375-455C-9EA6-DF929625EA0E}">
        <p15:presenceInfo xmlns:p15="http://schemas.microsoft.com/office/powerpoint/2012/main" userId="DELL ST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0T02:11:30.375" idx="1">
    <p:pos x="3829" y="107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15C0E-E9BE-45D5-8C47-725AA6733876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4ED9-7B49-42F6-8CAC-B47129F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ED9-7B49-42F6-8CAC-B47129FA9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6CCE-70D3-46B1-AD3B-E20D713F7E47}" type="datetimeFigureOut">
              <a:rPr lang="en-US" smtClean="0"/>
              <a:t>20-Jun-17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EE1E-4411-440E-B156-75370E74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1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73" y="210"/>
            <a:ext cx="4657859" cy="5358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7" y="5623036"/>
            <a:ext cx="1194497" cy="11581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98" y="5820627"/>
            <a:ext cx="918793" cy="9354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84156" y="5687429"/>
            <a:ext cx="9508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Blackadder ITC" panose="04020505051007020D02" pitchFamily="82" charset="0"/>
              </a:rPr>
              <a:t>JUST  </a:t>
            </a:r>
            <a:r>
              <a:rPr lang="en-US" sz="6600" dirty="0" smtClean="0">
                <a:latin typeface="Blackadder ITC" panose="04020505051007020D02" pitchFamily="82" charset="0"/>
              </a:rPr>
              <a:t>DEVELOPED</a:t>
            </a:r>
            <a:r>
              <a:rPr lang="en-US" sz="6600" b="1" dirty="0" smtClean="0">
                <a:latin typeface="Blackadder ITC" panose="04020505051007020D02" pitchFamily="82" charset="0"/>
              </a:rPr>
              <a:t> !!</a:t>
            </a:r>
            <a:endParaRPr lang="en-US" sz="6600" b="1" dirty="0">
              <a:latin typeface="Blackadder ITC" panose="04020505051007020D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0051" y="772733"/>
            <a:ext cx="44423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uhaus 93" panose="04030905020B02020C02" pitchFamily="82" charset="0"/>
              </a:rPr>
              <a:t>   </a:t>
            </a:r>
            <a:endParaRPr lang="en-US" sz="9600" b="1" cap="none" spc="50" dirty="0" smtClean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uhaus 93" panose="04030905020B02020C02" pitchFamily="82" charset="0"/>
            </a:endParaRPr>
          </a:p>
        </p:txBody>
      </p:sp>
      <p:sp>
        <p:nvSpPr>
          <p:cNvPr id="2" name="Action Button: Custom 1">
            <a:hlinkClick r:id="" action="ppaction://noaction" highlightClick="1"/>
          </p:cNvPr>
          <p:cNvSpPr/>
          <p:nvPr/>
        </p:nvSpPr>
        <p:spPr>
          <a:xfrm>
            <a:off x="8499230" y="519229"/>
            <a:ext cx="3116687" cy="12363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37384" y="-83200"/>
            <a:ext cx="27361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sz="8000" dirty="0" smtClean="0">
                <a:latin typeface="Bodoni MT Black" panose="02070A03080606020203" pitchFamily="18" charset="0"/>
              </a:rPr>
              <a:t>TAP</a:t>
            </a:r>
            <a:endParaRPr lang="en-US" sz="8000" dirty="0">
              <a:latin typeface="Bodoni MT Black" panose="02070A03080606020203" pitchFamily="18" charset="0"/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9092484" y="2342394"/>
            <a:ext cx="2150771" cy="118641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Britannic Bold" panose="020B0903060703020204" pitchFamily="34" charset="0"/>
              </a:rPr>
              <a:t>IT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207" y="2992882"/>
            <a:ext cx="1565443" cy="15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0"/>
            <a:ext cx="12191012" cy="6858000"/>
          </a:xfrm>
        </p:spPr>
      </p:pic>
      <p:sp>
        <p:nvSpPr>
          <p:cNvPr id="5" name="TextBox 4"/>
          <p:cNvSpPr txBox="1"/>
          <p:nvPr/>
        </p:nvSpPr>
        <p:spPr>
          <a:xfrm>
            <a:off x="440266" y="174161"/>
            <a:ext cx="117517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/>
              <a:t>FUTURE OF TAP IT 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Tap it is a game which offers the values of sustainability to the common society. Here, we are introducing  the unknown/known sustainable facts through our game.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We are planning to integrate with the government ,thereby we are beginning to recognize and understand the detrimental effect of our actions on the natural environment.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Code of TAP IT !! is completely an open source. Our intention is to spread the moral values of sustainability as a social 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Creating a sustainable lifestyle takes a lifelong commitment-to learning, experimenting, exploring, committing to increasingly sustainable practices and above all, loving.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41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61012" y="388211"/>
            <a:ext cx="7667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HOW TO PLAY ????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320" y="1145754"/>
            <a:ext cx="81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489" y="1792085"/>
            <a:ext cx="10003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Click PLAY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Platform of the game goes up with particular speed.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On either side of the platform, tasks  are provided.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Players need to tap that issues and it will be solved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And the credits are allotted.!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ctangle 6"/>
          <p:cNvSpPr/>
          <p:nvPr/>
        </p:nvSpPr>
        <p:spPr>
          <a:xfrm>
            <a:off x="3141018" y="365125"/>
            <a:ext cx="57545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TEAM : EL-CODERS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719" y="1705451"/>
            <a:ext cx="107625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AISWARYA 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CIMI C PATANI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PRAVEENA SAJAN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SURYA 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bg1"/>
                </a:solidFill>
              </a:rPr>
              <a:t>TINTU SEBASTIAN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1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2"/>
            <a:ext cx="12192000" cy="6859502"/>
          </a:xfrm>
        </p:spPr>
      </p:pic>
      <p:sp>
        <p:nvSpPr>
          <p:cNvPr id="5" name="Rectangle 4"/>
          <p:cNvSpPr/>
          <p:nvPr/>
        </p:nvSpPr>
        <p:spPr>
          <a:xfrm>
            <a:off x="4020942" y="2724096"/>
            <a:ext cx="41501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know how to fix </a:t>
            </a:r>
            <a:r>
              <a:rPr lang="en-US" dirty="0" err="1" smtClean="0"/>
              <a:t>it..then</a:t>
            </a:r>
            <a:r>
              <a:rPr lang="en-US" dirty="0" smtClean="0"/>
              <a:t> stop breaking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60" y="17395"/>
            <a:ext cx="1221436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29673" y="748726"/>
            <a:ext cx="11732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WHAT is TAP IT! and ITS PURPOSE ?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Tap IT </a:t>
            </a:r>
            <a:r>
              <a:rPr lang="en-US" sz="2800" b="1" dirty="0" smtClean="0"/>
              <a:t>is a </a:t>
            </a:r>
            <a:r>
              <a:rPr lang="en-US" sz="2800" b="1" dirty="0" smtClean="0"/>
              <a:t>game which </a:t>
            </a:r>
            <a:r>
              <a:rPr lang="en-US" sz="2800" b="1" dirty="0" smtClean="0"/>
              <a:t>is completely </a:t>
            </a:r>
            <a:r>
              <a:rPr lang="en-US" sz="2800" b="1" dirty="0" smtClean="0"/>
              <a:t>on </a:t>
            </a:r>
            <a:r>
              <a:rPr lang="en-US" sz="2800" b="1" dirty="0" smtClean="0"/>
              <a:t>the grounds </a:t>
            </a:r>
            <a:r>
              <a:rPr lang="en-US" sz="2800" b="1" dirty="0" smtClean="0"/>
              <a:t>of sustainability.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Its intention </a:t>
            </a:r>
            <a:r>
              <a:rPr lang="en-US" sz="2800" b="1" dirty="0" smtClean="0"/>
              <a:t>is </a:t>
            </a:r>
            <a:r>
              <a:rPr lang="en-US" sz="2800" b="1" dirty="0" smtClean="0"/>
              <a:t>to introduce some </a:t>
            </a:r>
            <a:r>
              <a:rPr lang="en-US" sz="2800" b="1" dirty="0" smtClean="0"/>
              <a:t>unknown </a:t>
            </a:r>
            <a:r>
              <a:rPr lang="en-US" sz="2800" b="1" smtClean="0"/>
              <a:t>or known </a:t>
            </a:r>
            <a:r>
              <a:rPr lang="en-US" sz="2800" b="1" dirty="0" smtClean="0"/>
              <a:t>but essential sustainable facts for the better ecofriendly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Tap IT tries to give an awareness to the people and through our game we just convince them to be more sustainable , such that while seeing a unpleasant surrounding they </a:t>
            </a:r>
            <a:r>
              <a:rPr lang="en-US" sz="2800" b="1" dirty="0" smtClean="0"/>
              <a:t>unconsciously </a:t>
            </a:r>
            <a:r>
              <a:rPr lang="en-US" sz="2800" b="1" dirty="0" smtClean="0"/>
              <a:t>say </a:t>
            </a:r>
            <a:r>
              <a:rPr lang="en-US" sz="2800" b="1" dirty="0" smtClean="0"/>
              <a:t>that ITS NOT SUSTAINABLE.! And take a step towards attaining </a:t>
            </a:r>
            <a:r>
              <a:rPr lang="en-US" sz="2800" b="1" dirty="0" smtClean="0"/>
              <a:t>sustainability.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79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144"/>
          </a:xfrm>
        </p:spPr>
      </p:pic>
      <p:sp>
        <p:nvSpPr>
          <p:cNvPr id="5" name="TextBox 4"/>
          <p:cNvSpPr txBox="1"/>
          <p:nvPr/>
        </p:nvSpPr>
        <p:spPr>
          <a:xfrm>
            <a:off x="1257301" y="1690688"/>
            <a:ext cx="11353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xure Handwriting" panose="020B0402020200020204" pitchFamily="34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Axure Handwriting" panose="020B0402020200020204" pitchFamily="34" charset="0"/>
              </a:rPr>
              <a:t>WHAT IS SUSTAINIBILITY?</a:t>
            </a:r>
            <a:endParaRPr lang="en-US" sz="6000" dirty="0">
              <a:solidFill>
                <a:schemeClr val="bg1"/>
              </a:solidFill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68292" y="1443841"/>
            <a:ext cx="9504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Development that meet the needs of the present without compromising the ability of future generations to meet their own needs.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Sustainability doesn’t mean that without luxuries but rather being aware of your resources consumption and reducing unnecessary waste.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 simplest terms , sustainability is about our children and our grand children and the world we will leave them.</a:t>
            </a:r>
            <a:endParaRPr lang="en-US" sz="2800" dirty="0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82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6846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38200" y="1910040"/>
            <a:ext cx="951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HOW TO BE SUSTAINABLE.?</a:t>
            </a:r>
            <a:endParaRPr lang="en-US" sz="5400" b="1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965" y="1401554"/>
            <a:ext cx="11367052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852" y="1401554"/>
            <a:ext cx="774020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chemeClr val="bg1"/>
                </a:solidFill>
              </a:rPr>
              <a:t>Reduce household energy use.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chemeClr val="bg1"/>
                </a:solidFill>
              </a:rPr>
              <a:t>Dispose with disposals.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chemeClr val="bg1"/>
                </a:solidFill>
              </a:rPr>
              <a:t>Recycle.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 smtClean="0">
                <a:solidFill>
                  <a:schemeClr val="bg1"/>
                </a:solidFill>
              </a:rPr>
              <a:t>Rely less on cars.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chemeClr val="bg1"/>
                </a:solidFill>
              </a:rPr>
              <a:t>Go </a:t>
            </a:r>
            <a:r>
              <a:rPr lang="en-US" sz="4400" dirty="0" smtClean="0">
                <a:solidFill>
                  <a:schemeClr val="bg1"/>
                </a:solidFill>
              </a:rPr>
              <a:t>Chemical-Free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400" dirty="0">
                <a:solidFill>
                  <a:schemeClr val="bg1"/>
                </a:solidFill>
              </a:rPr>
              <a:t>Green Your Transportation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4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6"/>
            <a:ext cx="12191999" cy="68746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3624339"/>
            <a:ext cx="2197838" cy="3233661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1918950" y="-16645"/>
            <a:ext cx="8869095" cy="513867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 </a:t>
            </a:r>
            <a:r>
              <a:rPr lang="en-US" sz="4800" u="sng" dirty="0" smtClean="0"/>
              <a:t>DID YOU KNOW.!!</a:t>
            </a:r>
            <a:endParaRPr lang="en-US" sz="4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By </a:t>
            </a:r>
            <a:r>
              <a:rPr lang="en-US" sz="2800" dirty="0"/>
              <a:t>2025, 1.6 billion people will live in countries with absolute water scarcity; 440 million school days are already missed every year because of </a:t>
            </a:r>
            <a:r>
              <a:rPr lang="en-US" sz="2800" dirty="0" smtClean="0"/>
              <a:t>diarrheal </a:t>
            </a:r>
            <a:r>
              <a:rPr lang="en-US" sz="2800" dirty="0"/>
              <a:t>diseases.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8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46"/>
            <a:ext cx="12191999" cy="68746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12" y="2756442"/>
            <a:ext cx="3562588" cy="41917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 flipH="1">
            <a:off x="618186" y="365125"/>
            <a:ext cx="9145071" cy="4262906"/>
          </a:xfrm>
          <a:prstGeom prst="wedgeRectCallout">
            <a:avLst>
              <a:gd name="adj1" fmla="val -21404"/>
              <a:gd name="adj2" fmla="val 664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u="sng" dirty="0" smtClean="0"/>
              <a:t>DID YOU KNOW.!!</a:t>
            </a:r>
          </a:p>
          <a:p>
            <a:pPr algn="ctr"/>
            <a:endParaRPr lang="en-US" dirty="0"/>
          </a:p>
          <a:p>
            <a:pPr algn="ctr"/>
            <a:r>
              <a:rPr lang="en-US" sz="2800" dirty="0" smtClean="0"/>
              <a:t>More </a:t>
            </a:r>
            <a:r>
              <a:rPr lang="en-US" sz="2800" dirty="0"/>
              <a:t>than 2 million people die each year because of indoor and outdoor pollution.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40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70"/>
            <a:ext cx="12192000" cy="69381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7415"/>
            <a:ext cx="2111109" cy="3640585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31842" y="365125"/>
            <a:ext cx="6592956" cy="25687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6756" y="726165"/>
            <a:ext cx="57831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</a:t>
            </a:r>
            <a:r>
              <a:rPr lang="en-US" sz="4400" b="1" u="sng" dirty="0" smtClean="0"/>
              <a:t>DID YOU KNOW !!!</a:t>
            </a:r>
          </a:p>
          <a:p>
            <a:endParaRPr lang="en-US" dirty="0"/>
          </a:p>
          <a:p>
            <a:r>
              <a:rPr lang="en-US" sz="2400" dirty="0" smtClean="0"/>
              <a:t>A heavy coat of dust on a light bulb can block up to half of the light.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262786" y="353374"/>
            <a:ext cx="4723566" cy="401015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95" y="3026212"/>
            <a:ext cx="2453645" cy="3950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4612" y="1027906"/>
            <a:ext cx="309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DID YOU KNOW !!</a:t>
            </a:r>
          </a:p>
          <a:p>
            <a:endParaRPr lang="en-US" dirty="0" smtClean="0"/>
          </a:p>
          <a:p>
            <a:r>
              <a:rPr lang="en-US" sz="2000" dirty="0" smtClean="0"/>
              <a:t>By recycling 1 plastic bottle , students can save enough energy to power their computer for 25 minutes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5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479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Caslon Pro Bold</vt:lpstr>
      <vt:lpstr>Arial</vt:lpstr>
      <vt:lpstr>Axure Handwriting</vt:lpstr>
      <vt:lpstr>Bauhaus 93</vt:lpstr>
      <vt:lpstr>Blackadder ITC</vt:lpstr>
      <vt:lpstr>Bodoni MT Black</vt:lpstr>
      <vt:lpstr>Britannic Bold</vt:lpstr>
      <vt:lpstr>Calibri</vt:lpstr>
      <vt:lpstr>Calibri Light</vt:lpstr>
      <vt:lpstr>Leelawadee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STORE</dc:creator>
  <cp:lastModifiedBy>DELL STORE</cp:lastModifiedBy>
  <cp:revision>35</cp:revision>
  <dcterms:created xsi:type="dcterms:W3CDTF">2017-06-19T18:24:25Z</dcterms:created>
  <dcterms:modified xsi:type="dcterms:W3CDTF">2017-06-20T09:18:22Z</dcterms:modified>
</cp:coreProperties>
</file>