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02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83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22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50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610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0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74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0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5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81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9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02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1848">
          <p15:clr>
            <a:srgbClr val="F26B43"/>
          </p15:clr>
        </p15:guide>
        <p15:guide id="4294967295" orient="horz" pos="3960">
          <p15:clr>
            <a:srgbClr val="F26B43"/>
          </p15:clr>
        </p15:guide>
        <p15:guide id="4294967295" orient="horz" pos="1536">
          <p15:clr>
            <a:srgbClr val="F26B43"/>
          </p15:clr>
        </p15:guide>
        <p15:guide id="4294967295" orient="horz" pos="3840">
          <p15:clr>
            <a:srgbClr val="F26B43"/>
          </p15:clr>
        </p15:guide>
        <p15:guide id="4294967295" pos="4416">
          <p15:clr>
            <a:srgbClr val="F26B43"/>
          </p15:clr>
        </p15:guide>
        <p15:guide id="4294967295" pos="4800">
          <p15:clr>
            <a:srgbClr val="F26B43"/>
          </p15:clr>
        </p15:guide>
        <p15:guide id="4294967295" orient="horz" pos="360">
          <p15:clr>
            <a:srgbClr val="F26B43"/>
          </p15:clr>
        </p15:guide>
        <p15:guide id="4294967295" pos="7368">
          <p15:clr>
            <a:srgbClr val="F26B43"/>
          </p15:clr>
        </p15:guide>
        <p15:guide id="4294967295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056" y="1042043"/>
            <a:ext cx="3617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INFINITY</a:t>
            </a:r>
            <a:endParaRPr lang="en-US" sz="6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79918" y="4182123"/>
            <a:ext cx="2633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Proudly Presents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89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Appointments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easily fix appointments with doctors</a:t>
            </a:r>
          </a:p>
          <a:p>
            <a:r>
              <a:rPr lang="en-US" dirty="0" smtClean="0"/>
              <a:t>Hospitals can add the availability of the doctors</a:t>
            </a:r>
          </a:p>
          <a:p>
            <a:r>
              <a:rPr lang="en-US" dirty="0" smtClean="0"/>
              <a:t>The appointment reminder can be used to remind about the appointments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531" y="5528603"/>
            <a:ext cx="109953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Stay healthy &amp; worry free !!!</a:t>
            </a:r>
          </a:p>
          <a:p>
            <a:pPr algn="ctr"/>
            <a:r>
              <a:rPr lang="en-US" sz="2500" dirty="0"/>
              <a:t>Be organized : Easily view &amp; manage your appointments with doctors.</a:t>
            </a:r>
          </a:p>
          <a:p>
            <a:pPr algn="ctr"/>
            <a:endParaRPr lang="en-US" sz="2500" dirty="0"/>
          </a:p>
          <a:p>
            <a:pPr algn="ctr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42208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396" y="2169547"/>
            <a:ext cx="8911687" cy="4018228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rgbClr val="00B050"/>
                </a:solidFill>
              </a:rPr>
              <a:t>‘He who has health,</a:t>
            </a:r>
            <a:br>
              <a:rPr lang="en-US" sz="4400" dirty="0" smtClean="0">
                <a:solidFill>
                  <a:srgbClr val="00B050"/>
                </a:solidFill>
              </a:rPr>
            </a:br>
            <a:r>
              <a:rPr lang="en-US" sz="4400" dirty="0" smtClean="0">
                <a:solidFill>
                  <a:srgbClr val="00B050"/>
                </a:solidFill>
              </a:rPr>
              <a:t>has hope;</a:t>
            </a:r>
            <a:br>
              <a:rPr lang="en-US" sz="4400" dirty="0" smtClean="0">
                <a:solidFill>
                  <a:srgbClr val="00B050"/>
                </a:solidFill>
              </a:rPr>
            </a:br>
            <a:r>
              <a:rPr lang="en-US" sz="4400" dirty="0" smtClean="0">
                <a:solidFill>
                  <a:srgbClr val="00B050"/>
                </a:solidFill>
              </a:rPr>
              <a:t>and he who has hope,</a:t>
            </a:r>
            <a:br>
              <a:rPr lang="en-US" sz="4400" dirty="0" smtClean="0">
                <a:solidFill>
                  <a:srgbClr val="00B050"/>
                </a:solidFill>
              </a:rPr>
            </a:br>
            <a:r>
              <a:rPr lang="en-US" sz="4400" dirty="0" smtClean="0">
                <a:solidFill>
                  <a:srgbClr val="00B050"/>
                </a:solidFill>
              </a:rPr>
              <a:t>has everything.’</a:t>
            </a:r>
            <a:endParaRPr lang="en-US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61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305" y="125213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02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  <p:bldP spid="2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17"/>
          <a:stretch/>
        </p:blipFill>
        <p:spPr>
          <a:xfrm>
            <a:off x="2246045" y="-20829"/>
            <a:ext cx="2100872" cy="4294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362" y="674307"/>
            <a:ext cx="3009031" cy="3879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43" b="13168"/>
          <a:stretch/>
        </p:blipFill>
        <p:spPr>
          <a:xfrm>
            <a:off x="4789952" y="1811168"/>
            <a:ext cx="2173556" cy="495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17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8959" y="2349304"/>
            <a:ext cx="71885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MEDICETAMOL</a:t>
            </a:r>
            <a:endParaRPr lang="en-US" sz="7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53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5075" y="555674"/>
            <a:ext cx="60491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Modern Day Medical App</a:t>
            </a:r>
            <a:endParaRPr lang="en-US" sz="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73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639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Simple and Easy to use</a:t>
            </a:r>
          </a:p>
          <a:p>
            <a:r>
              <a:rPr lang="en-US" sz="2500" dirty="0" smtClean="0"/>
              <a:t>Secured </a:t>
            </a:r>
            <a:r>
              <a:rPr lang="en-US" sz="2500" dirty="0"/>
              <a:t>User </a:t>
            </a:r>
            <a:r>
              <a:rPr lang="en-US" sz="2500" dirty="0" smtClean="0"/>
              <a:t>Login</a:t>
            </a:r>
            <a:endParaRPr lang="en-US" sz="2500" dirty="0"/>
          </a:p>
          <a:p>
            <a:r>
              <a:rPr lang="en-US" sz="2500" dirty="0"/>
              <a:t>Hospital Tracker</a:t>
            </a:r>
          </a:p>
          <a:p>
            <a:r>
              <a:rPr lang="en-US" sz="2500" dirty="0" smtClean="0"/>
              <a:t>Complaint Reporter</a:t>
            </a:r>
          </a:p>
          <a:p>
            <a:r>
              <a:rPr lang="en-US" sz="2500" dirty="0" smtClean="0"/>
              <a:t>Making Appointments</a:t>
            </a:r>
            <a:endParaRPr lang="en-US" sz="2500" dirty="0"/>
          </a:p>
          <a:p>
            <a:r>
              <a:rPr lang="en-US" sz="2500" dirty="0"/>
              <a:t>Remainders for appointments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35442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8473" y="1590654"/>
            <a:ext cx="57536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Anytime Anywhere Login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8020396" y="2390575"/>
            <a:ext cx="44981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User and Admin Login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1902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41" y="2270030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Easy to use and Easy to access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04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HOSPITAL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any hospital in your nearby vicinity within a radius of 10km from your current location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Fast and easy hospital locater</a:t>
            </a:r>
          </a:p>
          <a:p>
            <a:r>
              <a:rPr lang="en-US" dirty="0"/>
              <a:t>Get review, ratings, emergency contact numbers.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1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COMPLAINT REPORTER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easily report medical negligence to the district medical officer.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7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97</TotalTime>
  <Words>140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Century Schoolbook</vt:lpstr>
      <vt:lpstr>Corbel</vt:lpstr>
      <vt:lpstr>Segoe UI</vt:lpstr>
      <vt:lpstr>Segoe UI Light</vt:lpstr>
      <vt:lpstr>Segoe UI Semibold</vt:lpstr>
      <vt:lpstr>Feathered</vt:lpstr>
      <vt:lpstr>PowerPoint Presentation</vt:lpstr>
      <vt:lpstr>PowerPoint Presentation</vt:lpstr>
      <vt:lpstr>PowerPoint Presentation</vt:lpstr>
      <vt:lpstr>PowerPoint Presentation</vt:lpstr>
      <vt:lpstr>FEATURES</vt:lpstr>
      <vt:lpstr>PowerPoint Presentation</vt:lpstr>
      <vt:lpstr>Easy to use and Easy to access Interface</vt:lpstr>
      <vt:lpstr>HOSPITAL TRACKER</vt:lpstr>
      <vt:lpstr>COMPLAINT REPORTER</vt:lpstr>
      <vt:lpstr>Appointments</vt:lpstr>
      <vt:lpstr>‘He who has health, has hope; and he who has hope, has everything.’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</dc:creator>
  <cp:lastModifiedBy>grace</cp:lastModifiedBy>
  <cp:revision>10</cp:revision>
  <dcterms:created xsi:type="dcterms:W3CDTF">2017-06-20T17:56:44Z</dcterms:created>
  <dcterms:modified xsi:type="dcterms:W3CDTF">2017-06-20T19:34:11Z</dcterms:modified>
</cp:coreProperties>
</file>