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9" d="100"/>
          <a:sy n="79" d="100"/>
        </p:scale>
        <p:origin x="-72" y="8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CA6E09-0C3D-400C-BD7B-E095CDB2C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NEOPHYTES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64DE26E-3BF2-4D0C-A2EF-1DDCE043D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BHAVYASREE SASINDRA</a:t>
            </a:r>
          </a:p>
          <a:p>
            <a:r>
              <a:rPr lang="en-IN" dirty="0"/>
              <a:t>JEETHU SUSAN JOHN</a:t>
            </a:r>
          </a:p>
          <a:p>
            <a:r>
              <a:rPr lang="en-IN" dirty="0"/>
              <a:t>REEBA ANN THOMAS</a:t>
            </a:r>
          </a:p>
        </p:txBody>
      </p:sp>
    </p:spTree>
    <p:extLst>
      <p:ext uri="{BB962C8B-B14F-4D97-AF65-F5344CB8AC3E}">
        <p14:creationId xmlns:p14="http://schemas.microsoft.com/office/powerpoint/2010/main" val="168514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865" y="2967335"/>
            <a:ext cx="42802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THANKYOU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345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FD0F84-11FB-48FF-AE7A-D38484E11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</a:t>
            </a:r>
            <a:r>
              <a:rPr lang="en-IN" sz="4400" b="1" i="1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lgerian" panose="04020705040A02060702" pitchFamily="82" charset="0"/>
                <a:ea typeface="+mj-ea"/>
                <a:cs typeface="+mj-cs"/>
              </a:rPr>
              <a:t>LARA  CROFT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</a:t>
            </a:r>
            <a:endParaRPr lang="en-IN" sz="3600" b="1" i="1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IN" dirty="0"/>
              <a:t>                                 </a:t>
            </a:r>
          </a:p>
        </p:txBody>
      </p:sp>
      <p:pic>
        <p:nvPicPr>
          <p:cNvPr id="4" name="Picture 2" descr="C:\Users\User\Desktop\Godot\godot-game\hack1\NinjaGirl\png\Idle__0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647" y="3243262"/>
            <a:ext cx="2133258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94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E39E17-F844-4348-A746-2CC522436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dirty="0">
                <a:latin typeface="Algerian" panose="04020705040A02060702" pitchFamily="82" charset="0"/>
              </a:rPr>
              <a:t>                    </a:t>
            </a:r>
            <a:r>
              <a:rPr lang="en-IN" sz="6000" dirty="0">
                <a:solidFill>
                  <a:srgbClr val="C00000"/>
                </a:solidFill>
                <a:latin typeface="Algerian" panose="04020705040A02060702" pitchFamily="82" charset="0"/>
              </a:rPr>
              <a:t>GAME  ??</a:t>
            </a:r>
          </a:p>
        </p:txBody>
      </p:sp>
    </p:spTree>
    <p:extLst>
      <p:ext uri="{BB962C8B-B14F-4D97-AF65-F5344CB8AC3E}">
        <p14:creationId xmlns:p14="http://schemas.microsoft.com/office/powerpoint/2010/main" val="72344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3A1418-F245-45C3-AD73-5B02D941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Adobe Caslon Pro Bold" panose="0205070206050A020403" pitchFamily="18" charset="0"/>
              </a:rPr>
              <a:t>INSTRUCTIONS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655FC541-2926-4867-A28E-2D625B6FE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1836" y="2850204"/>
            <a:ext cx="2304207" cy="846308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D517328-7028-425C-99DD-E17FD7C28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580" y="4105073"/>
            <a:ext cx="2167645" cy="1254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FE9C3BB-5D78-475E-AF52-73C80CFC8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649" y="5340484"/>
            <a:ext cx="3076575" cy="8560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D833CD6-E23F-44CB-BBB6-D315497AB046}"/>
              </a:ext>
            </a:extLst>
          </p:cNvPr>
          <p:cNvSpPr txBox="1"/>
          <p:nvPr/>
        </p:nvSpPr>
        <p:spPr>
          <a:xfrm>
            <a:off x="4990290" y="3088692"/>
            <a:ext cx="545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MOVES LARA CROFT RIGHT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4EEE901-0E9B-4166-92B6-BA8D991F9240}"/>
              </a:ext>
            </a:extLst>
          </p:cNvPr>
          <p:cNvSpPr txBox="1"/>
          <p:nvPr/>
        </p:nvSpPr>
        <p:spPr>
          <a:xfrm>
            <a:off x="5029200" y="4260717"/>
            <a:ext cx="415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MOVES LARA CROFT LEFT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B53F902-E226-47CF-BC86-A541C30DD7D0}"/>
              </a:ext>
            </a:extLst>
          </p:cNvPr>
          <p:cNvSpPr txBox="1"/>
          <p:nvPr/>
        </p:nvSpPr>
        <p:spPr>
          <a:xfrm>
            <a:off x="5029200" y="5544766"/>
            <a:ext cx="3132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JUMP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648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958" y="1767974"/>
            <a:ext cx="6361097" cy="320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13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514475"/>
            <a:ext cx="8620125" cy="4164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53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151" y="1204786"/>
            <a:ext cx="7896225" cy="3582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164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937" y="2014538"/>
            <a:ext cx="7170821" cy="332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11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138238"/>
            <a:ext cx="956310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5964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102</TotalTime>
  <Words>30</Words>
  <Application>Microsoft Office PowerPoint</Application>
  <PresentationFormat>Custom</PresentationFormat>
  <Paragraphs>14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Organic</vt:lpstr>
      <vt:lpstr>NEOPHYTES</vt:lpstr>
      <vt:lpstr>PowerPoint Presentation</vt:lpstr>
      <vt:lpstr>PowerPoint Presentation</vt:lpstr>
      <vt:lpstr>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NEOPHYTES</dc:title>
  <dc:creator>Jithin John</dc:creator>
  <cp:lastModifiedBy>User</cp:lastModifiedBy>
  <cp:revision>13</cp:revision>
  <dcterms:created xsi:type="dcterms:W3CDTF">2017-06-20T06:42:20Z</dcterms:created>
  <dcterms:modified xsi:type="dcterms:W3CDTF">2017-06-20T21:11:11Z</dcterms:modified>
</cp:coreProperties>
</file>