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80" r:id="rId4"/>
    <p:sldId id="283" r:id="rId5"/>
    <p:sldId id="259" r:id="rId6"/>
    <p:sldId id="260" r:id="rId7"/>
    <p:sldId id="266" r:id="rId8"/>
    <p:sldId id="267" r:id="rId9"/>
    <p:sldId id="269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50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76164-1BE8-4A28-85CB-D2FC11865CE5}" type="datetimeFigureOut">
              <a:rPr lang="en-IN" smtClean="0"/>
              <a:t>20-06-2017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EF317-2D77-43FC-BBDA-0E3438175B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24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EF317-2D77-43FC-BBDA-0E3438175B3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49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Univer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8" y="0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5" descr="shutterstock_7693891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9" t="18909" r="17081"/>
          <a:stretch>
            <a:fillRect/>
          </a:stretch>
        </p:blipFill>
        <p:spPr bwMode="auto">
          <a:xfrm>
            <a:off x="6858000" y="0"/>
            <a:ext cx="2286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10" descr="shutterstock_1070852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4" r="23894"/>
          <a:stretch>
            <a:fillRect/>
          </a:stretch>
        </p:blipFill>
        <p:spPr bwMode="auto">
          <a:xfrm>
            <a:off x="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Placeholder 12" descr="shutterstock_1202063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7" t="7475" r="33949" b="23048"/>
          <a:stretch>
            <a:fillRect/>
          </a:stretch>
        </p:blipFill>
        <p:spPr bwMode="auto">
          <a:xfrm>
            <a:off x="228600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Placeholder 8" descr="shutterstock_58382266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8" r="21448"/>
          <a:stretch>
            <a:fillRect/>
          </a:stretch>
        </p:blipFill>
        <p:spPr bwMode="auto">
          <a:xfrm>
            <a:off x="457200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2" y="3157836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3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D0D33-E145-AE44-B845-3A6D422BA911}" type="datetime1">
              <a:rPr lang="en-US"/>
              <a:pPr>
                <a:defRPr/>
              </a:pPr>
              <a:t>6/20/2017</a:t>
            </a:fld>
            <a:endParaRPr lang="en-US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28329-6992-FA46-A379-1289CD59B6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7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1644650"/>
            <a:ext cx="4035425" cy="4367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4" y="1636663"/>
            <a:ext cx="3952702" cy="4367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6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5D826-9EFD-B845-88AF-28493E7197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C1E24-6398-FC49-B92B-20EA7CD1D58B}" type="datetime1">
              <a:rPr lang="en-US"/>
              <a:pPr>
                <a:defRPr/>
              </a:pPr>
              <a:t>6/20/2017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3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3987803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3987803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22407-7B97-E24F-876C-E7B4FC2B51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26DFF-FB3A-BC43-9C23-B49AAB57474F}" type="datetime1">
              <a:rPr lang="en-US"/>
              <a:pPr>
                <a:defRPr/>
              </a:pPr>
              <a:t>6/20/2017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2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1644650"/>
            <a:ext cx="4035425" cy="4367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1644650"/>
            <a:ext cx="3997325" cy="43672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3AACE-EAD6-D045-8D67-2106286A45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E1B31-526A-7641-88A9-AE125C1C9F63}" type="datetime1">
              <a:rPr lang="en-US"/>
              <a:pPr>
                <a:defRPr/>
              </a:pPr>
              <a:t>6/20/2017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37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90702" y="1644650"/>
            <a:ext cx="4035425" cy="4367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752975" y="1644650"/>
            <a:ext cx="3938590" cy="2077380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752975" y="3945672"/>
            <a:ext cx="3938590" cy="2072542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7FDE1-6CC7-6241-96F5-A54C6D567C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CD567-D0E7-2A41-872A-1EB9F0F0AA99}" type="datetime1">
              <a:rPr lang="en-US"/>
              <a:pPr>
                <a:defRPr/>
              </a:pPr>
              <a:t>6/20/2017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32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370987" y="1645920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0"/>
          </p:nvPr>
        </p:nvSpPr>
        <p:spPr>
          <a:xfrm>
            <a:off x="4760290" y="1645920"/>
            <a:ext cx="3931276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1"/>
          </p:nvPr>
        </p:nvSpPr>
        <p:spPr>
          <a:xfrm>
            <a:off x="348289" y="3920063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2"/>
          </p:nvPr>
        </p:nvSpPr>
        <p:spPr>
          <a:xfrm>
            <a:off x="4737592" y="3920063"/>
            <a:ext cx="3953974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F64F6-7664-0847-8870-81142F814D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E3E4-748A-EA47-9E3F-E5C94F63948D}" type="datetime1">
              <a:rPr lang="en-US"/>
              <a:pPr>
                <a:defRPr/>
              </a:pPr>
              <a:t>6/20/2017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27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ubtitle 6"/>
          <p:cNvSpPr>
            <a:spLocks noGrp="1"/>
          </p:cNvSpPr>
          <p:nvPr>
            <p:ph type="body" sz="half" idx="2"/>
          </p:nvPr>
        </p:nvSpPr>
        <p:spPr>
          <a:xfrm>
            <a:off x="1473197" y="5397500"/>
            <a:ext cx="5689601" cy="609599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473200" y="1670050"/>
            <a:ext cx="5689600" cy="3587750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18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644EE-0CCD-5642-BD18-DBF821ABBA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B7384-44CF-C544-9C59-3C0E04A20EF6}" type="datetime1">
              <a:rPr lang="en-US"/>
              <a:pPr>
                <a:defRPr/>
              </a:pPr>
              <a:t>6/20/2017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42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8" y="0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07D92-4EE5-D84B-8588-0915E76106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C9763-D404-384A-9DA8-EBE8F93C6C45}" type="datetime1">
              <a:rPr lang="en-US"/>
              <a:pPr>
                <a:defRPr/>
              </a:pPr>
              <a:t>6/20/2017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5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1645920"/>
            <a:ext cx="8326438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CE1F0-28BF-A844-9B91-A150FCA372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F33F5-130B-7D45-AB13-851FA997CDAC}" type="datetime1">
              <a:rPr lang="en-US"/>
              <a:pPr>
                <a:defRPr/>
              </a:pPr>
              <a:t>6/20/2017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8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chnolog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8" y="0"/>
            <a:ext cx="9170988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18" descr="shutterstock_295816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4" t="15311" r="36530"/>
          <a:stretch>
            <a:fillRect/>
          </a:stretch>
        </p:blipFill>
        <p:spPr bwMode="auto">
          <a:xfrm>
            <a:off x="6870700" y="0"/>
            <a:ext cx="22733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32" descr="ISP209388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9" t="19907" b="7997"/>
          <a:stretch>
            <a:fillRect/>
          </a:stretch>
        </p:blipFill>
        <p:spPr bwMode="auto">
          <a:xfrm>
            <a:off x="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Placeholder 35" descr="shutterstock_12412126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6" r="16269"/>
          <a:stretch>
            <a:fillRect/>
          </a:stretch>
        </p:blipFill>
        <p:spPr bwMode="auto">
          <a:xfrm>
            <a:off x="2284413" y="0"/>
            <a:ext cx="2271712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Placeholder 9" descr="shutterstock_43012507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5" r="4950"/>
          <a:stretch>
            <a:fillRect/>
          </a:stretch>
        </p:blipFill>
        <p:spPr bwMode="auto">
          <a:xfrm>
            <a:off x="4573588" y="0"/>
            <a:ext cx="2271712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2" y="3157836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3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CCDA1-3060-384E-994F-0481C23E1338}" type="datetime1">
              <a:rPr lang="en-US"/>
              <a:pPr>
                <a:defRPr/>
              </a:pPr>
              <a:t>6/20/2017</a:t>
            </a:fld>
            <a:endParaRPr lang="en-US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99F32-1665-B143-8D4A-A74F967955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9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eople and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8" y="0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8" descr="shutterstock_7799068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" t="11378" r="-2" b="8519"/>
          <a:stretch>
            <a:fillRect/>
          </a:stretch>
        </p:blipFill>
        <p:spPr bwMode="auto">
          <a:xfrm>
            <a:off x="228600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10" descr="iStock_000017402661Mediu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3" t="11118" r="6171" b="2959"/>
          <a:stretch>
            <a:fillRect/>
          </a:stretch>
        </p:blipFill>
        <p:spPr bwMode="auto">
          <a:xfrm>
            <a:off x="6858000" y="0"/>
            <a:ext cx="2286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Placeholder 13" descr="shutterstock_3204853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3" t="3491" r="2" b="4852"/>
          <a:stretch>
            <a:fillRect/>
          </a:stretch>
        </p:blipFill>
        <p:spPr bwMode="auto">
          <a:xfrm>
            <a:off x="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Placeholder 15" descr="shutterstock_11304505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" r="41415"/>
          <a:stretch>
            <a:fillRect/>
          </a:stretch>
        </p:blipFill>
        <p:spPr bwMode="auto">
          <a:xfrm>
            <a:off x="457200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2" y="3157836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3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C7845-938E-F041-B678-DD441B82590C}" type="datetime1">
              <a:rPr lang="en-US"/>
              <a:pPr>
                <a:defRPr/>
              </a:pPr>
              <a:t>6/20/2017</a:t>
            </a:fld>
            <a:endParaRPr lang="en-US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6DAE9-6A84-0344-9053-E91F7D90A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1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spi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70988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10" descr="cover-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26" b="24687"/>
          <a:stretch>
            <a:fillRect/>
          </a:stretch>
        </p:blipFill>
        <p:spPr bwMode="auto">
          <a:xfrm>
            <a:off x="0" y="0"/>
            <a:ext cx="9144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2" y="3157836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3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9410D-8BC1-884E-BCBC-66D2CC8B72F1}" type="datetime1">
              <a:rPr lang="en-US"/>
              <a:pPr>
                <a:defRPr/>
              </a:pPr>
              <a:t>6/20/2017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7F158-6FDE-5949-8082-237208690D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6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ustom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11113" y="0"/>
            <a:ext cx="9172576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9174163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2271889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2285999" y="0"/>
            <a:ext cx="2271889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0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4571999" y="0"/>
            <a:ext cx="2271889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6857999" y="0"/>
            <a:ext cx="2315683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2" y="3157836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3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42206" y="488745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745A2-C156-3E40-B0EE-0C215E481A9D}" type="datetime1">
              <a:rPr lang="en-US"/>
              <a:pPr>
                <a:defRPr/>
              </a:pPr>
              <a:t>6/20/2017</a:t>
            </a:fld>
            <a:endParaRPr lang="en-US" dirty="0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52E5C-3BBF-C54E-813C-75B4D61C7F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7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ustom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88" y="0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9144001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2" y="3157836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3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42206" y="488745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3CC5C-EC8F-0D46-B348-06838738FC5C}" type="datetime1">
              <a:rPr lang="en-US"/>
              <a:pPr>
                <a:defRPr/>
              </a:pPr>
              <a:t>6/20/2017</a:t>
            </a:fld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5D731-B9C6-7D47-856A-3907FB9208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1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417899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600" b="1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B0459-26FD-7248-9C09-9BAEF81745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F228E-2E55-C44F-B54C-1D560573A093}" type="datetime1">
              <a:rPr lang="en-US"/>
              <a:pPr>
                <a:defRPr/>
              </a:pPr>
              <a:t>6/20/2017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DB186-ED04-5C4C-B3C5-0B410677D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3A34E-7437-5749-9FCE-42C559E70E96}" type="datetime1">
              <a:rPr lang="en-US"/>
              <a:pPr>
                <a:defRPr/>
              </a:pPr>
              <a:t>6/20/2017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4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4938"/>
            <a:ext cx="832643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444500" y="6356350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65F2801-562A-684C-B81E-FD1667E3AB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65188" y="6356350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706FF9-A7A1-1E49-B552-C01D56EB6E49}" type="datetime1">
              <a:rPr lang="en-US"/>
              <a:pPr>
                <a:defRPr/>
              </a:pPr>
              <a:t>6/20/2017</a:t>
            </a:fld>
            <a:endParaRPr lang="en-US" dirty="0"/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0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646238"/>
            <a:ext cx="83264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31" name="Picture 4" descr="ieee_tag_blue_006699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425" y="6132513"/>
            <a:ext cx="98901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7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702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20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5BB9E4D3-F80A-BB4B-8FD5-37E8CBED91A1}" type="datetime1">
              <a:rPr lang="en-US"/>
              <a:pPr>
                <a:defRPr/>
              </a:pPr>
              <a:t>6/20/2017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707DF4B-7680-694A-826F-A5CCF24D2FE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0850" y="3657600"/>
            <a:ext cx="7908925" cy="1160060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8000" i="1" dirty="0">
                <a:latin typeface="Cooper Black" panose="0208090404030B020404" pitchFamily="18" charset="0"/>
              </a:rPr>
              <a:t>RUBY-TECH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+mj-cs"/>
              </a:rPr>
              <a:t/>
            </a:r>
            <a:b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+mj-ea"/>
                <a:cs typeface="+mj-cs"/>
              </a:rPr>
            </a:b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0244" name="Subtitle 4"/>
          <p:cNvSpPr>
            <a:spLocks noGrp="1"/>
          </p:cNvSpPr>
          <p:nvPr>
            <p:ph type="subTitle" idx="1"/>
          </p:nvPr>
        </p:nvSpPr>
        <p:spPr>
          <a:xfrm>
            <a:off x="2508250" y="3002508"/>
            <a:ext cx="4629529" cy="914399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 dirty="0" smtClean="0">
              <a:latin typeface="Verdana" charset="0"/>
              <a:cs typeface="Verdana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Verdana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F07D92-4EE5-D84B-8588-0915E76106A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7FC9763-D404-384A-9DA8-EBE8F93C6C45}" type="datetime1">
              <a:rPr lang="en-US" smtClean="0"/>
              <a:pPr>
                <a:defRPr/>
              </a:pPr>
              <a:t>6/20/2017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59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i="1" dirty="0">
                <a:latin typeface="Cooper Black" panose="0208090404030B020404" pitchFamily="18" charset="0"/>
              </a:rPr>
              <a:t>MEET OUR 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SACHIN SAJAN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JEWEL ELIZABETH THOMAS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STEFFI MERIN PHILIP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JEFFY ACSA MATHEW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42CE1F0-28BF-A844-9B91-A150FCA372D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E39F33F5-130B-7D45-AB13-851FA997CDAC}" type="datetime1">
              <a:rPr lang="en-US" smtClean="0"/>
              <a:pPr>
                <a:defRPr/>
              </a:pPr>
              <a:t>6/20/2017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i="1" dirty="0">
                <a:latin typeface="Cooper Black" panose="0208090404030B020404" pitchFamily="18" charset="0"/>
              </a:rPr>
              <a:t>INTRODUCING OUR PRODUCT: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2483892"/>
            <a:ext cx="8326438" cy="3551147"/>
          </a:xfrm>
        </p:spPr>
        <p:txBody>
          <a:bodyPr/>
          <a:lstStyle/>
          <a:p>
            <a:pPr marL="0" indent="0" algn="ctr">
              <a:buNone/>
            </a:pPr>
            <a:r>
              <a:rPr lang="en-IN" sz="6600" dirty="0" smtClean="0">
                <a:latin typeface="Algerian" panose="04020705040A02060702" pitchFamily="82" charset="0"/>
              </a:rPr>
              <a:t>ELECTRICITY BILL GENERATING APP</a:t>
            </a:r>
            <a:endParaRPr lang="en-IN" sz="6600" dirty="0">
              <a:latin typeface="Algerian" panose="04020705040A020607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42CE1F0-28BF-A844-9B91-A150FCA372D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E39F33F5-130B-7D45-AB13-851FA997CDAC}" type="datetime1">
              <a:rPr lang="en-US" smtClean="0"/>
              <a:pPr>
                <a:defRPr/>
              </a:pPr>
              <a:t>6/20/2017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i="1" dirty="0" smtClean="0">
                <a:latin typeface="Cooper Black" panose="0208090404030B020404" pitchFamily="18" charset="0"/>
              </a:rPr>
              <a:t>TABLE OF CONTENTS</a:t>
            </a:r>
            <a:endParaRPr lang="en-IN" sz="4000" i="1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Introduction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Future </a:t>
            </a:r>
            <a:r>
              <a:rPr lang="en-IN" dirty="0" smtClean="0"/>
              <a:t>Enhancements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42CE1F0-28BF-A844-9B91-A150FCA372D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E39F33F5-130B-7D45-AB13-851FA997CDAC}" type="datetime1">
              <a:rPr lang="en-US" smtClean="0"/>
              <a:pPr>
                <a:defRPr/>
              </a:pPr>
              <a:t>6/20/2017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i="1" dirty="0" smtClean="0">
                <a:latin typeface="Cooper Black" panose="0208090404030B020404" pitchFamily="18" charset="0"/>
              </a:rPr>
              <a:t>INTRODUCTION</a:t>
            </a:r>
            <a:endParaRPr lang="en-IN" sz="4000" i="1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1487606"/>
            <a:ext cx="8326438" cy="4868744"/>
          </a:xfrm>
        </p:spPr>
        <p:txBody>
          <a:bodyPr/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IN" dirty="0"/>
              <a:t>Here we are introducing an application to develop our Electricity billing system more </a:t>
            </a:r>
            <a:r>
              <a:rPr lang="en-IN" dirty="0" smtClean="0"/>
              <a:t>efficiently.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IN" dirty="0" smtClean="0"/>
              <a:t>This </a:t>
            </a:r>
            <a:r>
              <a:rPr lang="en-IN" dirty="0"/>
              <a:t>application helps to handle our Electricity bill more easily without the need of a faculty from KSEB </a:t>
            </a:r>
            <a:r>
              <a:rPr lang="en-IN" dirty="0" smtClean="0"/>
              <a:t>office.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IN" dirty="0" smtClean="0"/>
              <a:t>There </a:t>
            </a:r>
            <a:r>
              <a:rPr lang="en-IN" dirty="0"/>
              <a:t>have been days in most of our lives thinking about an innovative idea to solve a problem that we face almost every time, and as engineering students, we would like to handle this problem more </a:t>
            </a:r>
            <a:r>
              <a:rPr lang="en-IN" dirty="0" smtClean="0"/>
              <a:t>technically.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42CE1F0-28BF-A844-9B91-A150FCA372D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E39F33F5-130B-7D45-AB13-851FA997CDAC}" type="datetime1">
              <a:rPr lang="en-US" smtClean="0"/>
              <a:pPr>
                <a:defRPr/>
              </a:pPr>
              <a:t>6/20/2017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i="1" dirty="0" smtClean="0">
                <a:latin typeface="Cooper Black" panose="0208090404030B020404" pitchFamily="18" charset="0"/>
              </a:rPr>
              <a:t>FUTURE ENHANCEMENTS</a:t>
            </a:r>
            <a:endParaRPr lang="en-IN" sz="4000" i="1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1883391"/>
            <a:ext cx="8326438" cy="4151649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/>
              <a:t>It can be designed specifically for sending Warning messages or notification to the consumers.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/>
              <a:t>Application can be designed with Solar Panel in future.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/>
              <a:t>The generated Electricity bill can be send as an  E-mail to the consumers.</a:t>
            </a:r>
          </a:p>
          <a:p>
            <a:pPr marL="0" indent="0" algn="just"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42CE1F0-28BF-A844-9B91-A150FCA372D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E39F33F5-130B-7D45-AB13-851FA997CDAC}" type="datetime1">
              <a:rPr lang="en-US" smtClean="0"/>
              <a:pPr>
                <a:defRPr/>
              </a:pPr>
              <a:t>6/20/2017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i="1" dirty="0">
                <a:latin typeface="Cooper Black" panose="0208090404030B0204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1514901"/>
            <a:ext cx="8326438" cy="4520139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/>
              <a:t>Through this project we can develop an efficient Electricity bill generating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/>
              <a:t>Consumer are able to know his/her details without depending KSEB.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/>
              <a:t>So they are more familiar with their Electricity billing system and motivates them to conserve energy in future.</a:t>
            </a: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The advantage of this project is to handle electricity bill of the consumers by themselves.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42CE1F0-28BF-A844-9B91-A150FCA372D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E39F33F5-130B-7D45-AB13-851FA997CDAC}" type="datetime1">
              <a:rPr lang="en-US" smtClean="0"/>
              <a:pPr>
                <a:defRPr/>
              </a:pPr>
              <a:t>6/20/2017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i="1" dirty="0" smtClean="0">
                <a:solidFill>
                  <a:schemeClr val="bg1"/>
                </a:solidFill>
                <a:latin typeface="Cooper Black" panose="0208090404030B020404" pitchFamily="18" charset="0"/>
                <a:cs typeface="ＭＳ Ｐゴシック" charset="0"/>
              </a:rPr>
              <a:t>THANKYOU</a:t>
            </a:r>
            <a:r>
              <a:rPr lang="en-US" sz="5400" i="1" dirty="0">
                <a:solidFill>
                  <a:schemeClr val="bg1"/>
                </a:solidFill>
                <a:latin typeface="Cooper Black" panose="0208090404030B020404" pitchFamily="18" charset="0"/>
                <a:cs typeface="ＭＳ Ｐゴシック" charset="0"/>
              </a:rPr>
              <a:t>!</a:t>
            </a:r>
            <a:endParaRPr lang="en-IN" sz="5400" i="1" dirty="0">
              <a:solidFill>
                <a:schemeClr val="bg1"/>
              </a:solidFill>
              <a:latin typeface="Cooper Black" panose="0208090404030B020404" pitchFamily="18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BB0459-26FD-7248-9C09-9BAEF817454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20F228E-2E55-C44F-B54C-1D560573A093}" type="datetime1">
              <a:rPr lang="en-US" smtClean="0"/>
              <a:pPr>
                <a:defRPr/>
              </a:pPr>
              <a:t>6/20/2017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8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eee_presentation_template_taglin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ieee_presentation_template_tagline.pot</Template>
  <TotalTime>2829</TotalTime>
  <Words>229</Words>
  <Application>Microsoft Office PowerPoint</Application>
  <PresentationFormat>On-screen Show (4:3)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Algerian</vt:lpstr>
      <vt:lpstr>Arial</vt:lpstr>
      <vt:lpstr>Calibri</vt:lpstr>
      <vt:lpstr>Cooper Black</vt:lpstr>
      <vt:lpstr>Lucida Grande</vt:lpstr>
      <vt:lpstr>Verdana</vt:lpstr>
      <vt:lpstr>Wingdings</vt:lpstr>
      <vt:lpstr>ieee_presentation_template_tagline</vt:lpstr>
      <vt:lpstr>RUBY-TECH </vt:lpstr>
      <vt:lpstr>PowerPoint Presentation</vt:lpstr>
      <vt:lpstr>MEET OUR TEAM MEMBERS</vt:lpstr>
      <vt:lpstr>INTRODUCING OUR PRODUCT:</vt:lpstr>
      <vt:lpstr>TABLE OF CONTENTS</vt:lpstr>
      <vt:lpstr>INTRODUCTION</vt:lpstr>
      <vt:lpstr>FUTURE ENHANCEMENTS</vt:lpstr>
      <vt:lpstr>CONCLUSION</vt:lpstr>
      <vt:lpstr>THANKYOU!</vt:lpstr>
    </vt:vector>
  </TitlesOfParts>
  <Company>IEEE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Lisa Lisa.</dc:creator>
  <cp:lastModifiedBy>user</cp:lastModifiedBy>
  <cp:revision>135</cp:revision>
  <dcterms:created xsi:type="dcterms:W3CDTF">2012-11-14T18:53:32Z</dcterms:created>
  <dcterms:modified xsi:type="dcterms:W3CDTF">2017-06-20T12:14:58Z</dcterms:modified>
</cp:coreProperties>
</file>