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Welcome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9946256" y="5369727"/>
            <a:ext cx="1659147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 smtClean="0"/>
              <a:t>ISQIP</a:t>
            </a:r>
          </a:p>
          <a:p>
            <a:pPr algn="r"/>
            <a:r>
              <a:rPr lang="en-IN" dirty="0" smtClean="0"/>
              <a:t>IEEE CEC 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81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846" y="3457539"/>
            <a:ext cx="8825658" cy="861420"/>
          </a:xfrm>
        </p:spPr>
        <p:txBody>
          <a:bodyPr/>
          <a:lstStyle/>
          <a:p>
            <a:r>
              <a:rPr lang="en-US" dirty="0" smtClean="0"/>
              <a:t>team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8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Hackathon</a:t>
            </a:r>
            <a:r>
              <a:rPr lang="en-IN" dirty="0" smtClean="0"/>
              <a:t> : Game Development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39" y="2639684"/>
            <a:ext cx="10113503" cy="3302690"/>
          </a:xfrm>
        </p:spPr>
      </p:pic>
    </p:spTree>
    <p:extLst>
      <p:ext uri="{BB962C8B-B14F-4D97-AF65-F5344CB8AC3E}">
        <p14:creationId xmlns:p14="http://schemas.microsoft.com/office/powerpoint/2010/main" val="23049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Game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592" y="2603500"/>
            <a:ext cx="9645317" cy="3416300"/>
          </a:xfrm>
        </p:spPr>
        <p:txBody>
          <a:bodyPr/>
          <a:lstStyle/>
          <a:p>
            <a:r>
              <a:rPr lang="en-US" dirty="0" smtClean="0"/>
              <a:t>2D Action </a:t>
            </a:r>
            <a:r>
              <a:rPr lang="en-US" dirty="0" err="1"/>
              <a:t>P</a:t>
            </a:r>
            <a:r>
              <a:rPr lang="en-US" dirty="0" err="1" smtClean="0"/>
              <a:t>latfomer</a:t>
            </a:r>
            <a:r>
              <a:rPr lang="en-US" dirty="0" smtClean="0"/>
              <a:t> game based on characters from the film PULIMURUGAN</a:t>
            </a:r>
          </a:p>
          <a:p>
            <a:r>
              <a:rPr lang="en-US" dirty="0" smtClean="0"/>
              <a:t>The aim : rescue villagers trapped in forest</a:t>
            </a:r>
            <a:r>
              <a:rPr lang="en-IN" dirty="0" smtClean="0"/>
              <a:t> before time runs out</a:t>
            </a:r>
          </a:p>
          <a:p>
            <a:r>
              <a:rPr lang="en-US" dirty="0" smtClean="0"/>
              <a:t>GAME CONSTRAINTS : 1.Time limit </a:t>
            </a:r>
            <a:br>
              <a:rPr lang="en-US" dirty="0" smtClean="0"/>
            </a:br>
            <a:r>
              <a:rPr lang="en-US" dirty="0" smtClean="0"/>
              <a:t>						 2. Health decline on attack of tiger</a:t>
            </a:r>
          </a:p>
        </p:txBody>
      </p:sp>
    </p:spTree>
    <p:extLst>
      <p:ext uri="{BB962C8B-B14F-4D97-AF65-F5344CB8AC3E}">
        <p14:creationId xmlns:p14="http://schemas.microsoft.com/office/powerpoint/2010/main" val="7767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GoDOT</a:t>
            </a:r>
            <a:r>
              <a:rPr lang="en-US" dirty="0" smtClean="0"/>
              <a:t> GAME ENGINE</a:t>
            </a:r>
          </a:p>
          <a:p>
            <a:r>
              <a:rPr lang="en-US" dirty="0" smtClean="0"/>
              <a:t>Adobe PHOTOSHOP</a:t>
            </a:r>
          </a:p>
          <a:p>
            <a:r>
              <a:rPr lang="en-US" dirty="0" smtClean="0"/>
              <a:t>ADOBE ANIMATE</a:t>
            </a:r>
          </a:p>
          <a:p>
            <a:r>
              <a:rPr lang="en-US" dirty="0" smtClean="0"/>
              <a:t>ADOBE PREMIRE</a:t>
            </a:r>
          </a:p>
          <a:p>
            <a:r>
              <a:rPr lang="en-US" dirty="0" smtClean="0"/>
              <a:t>ADOBE AUDITION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5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Kamal Johnson (RIT)</a:t>
            </a:r>
          </a:p>
          <a:p>
            <a:r>
              <a:rPr lang="en-US" dirty="0" err="1" smtClean="0"/>
              <a:t>Shashank</a:t>
            </a:r>
            <a:r>
              <a:rPr lang="en-US" dirty="0" smtClean="0"/>
              <a:t> </a:t>
            </a:r>
            <a:r>
              <a:rPr lang="en-US" dirty="0" err="1" smtClean="0"/>
              <a:t>Babu</a:t>
            </a:r>
            <a:r>
              <a:rPr lang="en-US" dirty="0" smtClean="0"/>
              <a:t>(RIT)</a:t>
            </a:r>
          </a:p>
          <a:p>
            <a:r>
              <a:rPr lang="en-US" dirty="0" smtClean="0"/>
              <a:t>SUJIN S(RIT)</a:t>
            </a:r>
          </a:p>
          <a:p>
            <a:r>
              <a:rPr lang="en-US" dirty="0" smtClean="0"/>
              <a:t>RESHMA KOSHY(RIT)</a:t>
            </a:r>
          </a:p>
          <a:p>
            <a:r>
              <a:rPr lang="en-US" dirty="0" smtClean="0"/>
              <a:t>SOORYADATH V V(MEC)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DESIGNING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ABHIJITH K (RIT)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6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9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236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</TotalTime>
  <Words>81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Welcome</vt:lpstr>
      <vt:lpstr>CRYPTOS</vt:lpstr>
      <vt:lpstr>Hackathon : Game Development</vt:lpstr>
      <vt:lpstr>About Game </vt:lpstr>
      <vt:lpstr>Technologies</vt:lpstr>
      <vt:lpstr>CREW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Abhi</dc:creator>
  <cp:lastModifiedBy>Abhi</cp:lastModifiedBy>
  <cp:revision>7</cp:revision>
  <dcterms:created xsi:type="dcterms:W3CDTF">2017-06-20T10:11:45Z</dcterms:created>
  <dcterms:modified xsi:type="dcterms:W3CDTF">2017-06-20T11:33:37Z</dcterms:modified>
</cp:coreProperties>
</file>