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jpeg"/>
  <Override PartName="/ppt/media/image12.jpg" ContentType="image/jpeg"/>
  <Override PartName="/ppt/media/image18.jpg" ContentType="image/jpeg"/>
  <Override PartName="/ppt/media/image22.jpg" ContentType="image/jpeg"/>
  <Override PartName="/ppt/media/image23.jpg" ContentType="image/jpeg"/>
  <Override PartName="/ppt/media/image25.jpg" ContentType="image/jpeg"/>
  <Override PartName="/ppt/media/image26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6.jpg" ContentType="image/jpeg"/>
  <Override PartName="/ppt/media/image44.jpg" ContentType="image/jpeg"/>
  <Override PartName="/ppt/media/image45.jpg" ContentType="image/jpeg"/>
  <Override PartName="/ppt/media/image47.jpg" ContentType="image/jpeg"/>
  <Override PartName="/ppt/media/image49.jpg" ContentType="image/jpeg"/>
  <Override PartName="/ppt/media/image52.jpg" ContentType="image/jpeg"/>
  <Override PartName="/ppt/media/image55.jpg" ContentType="image/jpeg"/>
  <Override PartName="/ppt/media/image5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0" r:id="rId2"/>
    <p:sldId id="268" r:id="rId3"/>
    <p:sldId id="257" r:id="rId4"/>
    <p:sldId id="264" r:id="rId5"/>
    <p:sldId id="263" r:id="rId6"/>
    <p:sldId id="262" r:id="rId7"/>
    <p:sldId id="260" r:id="rId8"/>
    <p:sldId id="261" r:id="rId9"/>
    <p:sldId id="265" r:id="rId10"/>
    <p:sldId id="259" r:id="rId11"/>
    <p:sldId id="258" r:id="rId12"/>
    <p:sldId id="267" r:id="rId13"/>
    <p:sldId id="256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03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7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7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E85B-160D-463E-898C-048C8A46AA9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DC9B-D0D6-47B2-8B80-5DC15274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.svg"/><Relationship Id="rId7" Type="http://schemas.openxmlformats.org/officeDocument/2006/relationships/image" Target="../media/image45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9.jp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Relationship Id="rId9" Type="http://schemas.openxmlformats.org/officeDocument/2006/relationships/image" Target="../media/image3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gif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86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5B6AE-967D-4BC8-BF97-63BBD3A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60805208-A1D0-43AF-AA75-FC2428CD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65721" y="487526"/>
            <a:ext cx="4326999" cy="4846550"/>
          </a:xfr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A1EEBEE7-3F0C-4FB9-A257-42A36035A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" y="-96581"/>
            <a:ext cx="3851494" cy="3851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CF4CF3-7FF1-49CC-A59A-913A2950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8" y="140949"/>
            <a:ext cx="2657475" cy="1724025"/>
          </a:xfrm>
          <a:prstGeom prst="rect">
            <a:avLst/>
          </a:prstGeom>
        </p:spPr>
      </p:pic>
      <p:pic>
        <p:nvPicPr>
          <p:cNvPr id="11" name="Picture 10" descr="A picture containing ax&#10;&#10;Description generated with very high confidence">
            <a:extLst>
              <a:ext uri="{FF2B5EF4-FFF2-40B4-BE49-F238E27FC236}">
                <a16:creationId xmlns:a16="http://schemas.microsoft.com/office/drawing/2014/main" xmlns="" id="{14271584-D0C9-4D44-B841-B4927B2F0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99" y="2532087"/>
            <a:ext cx="1806218" cy="1352920"/>
          </a:xfrm>
          <a:prstGeom prst="rect">
            <a:avLst/>
          </a:prstGeom>
        </p:spPr>
      </p:pic>
      <p:pic>
        <p:nvPicPr>
          <p:cNvPr id="13" name="Picture 12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70C9DCEB-399B-4FE6-9DBB-E8A6DD75F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" y="3208547"/>
            <a:ext cx="1923170" cy="1440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94C0068-E378-4D8A-937C-C04E48936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67" y="4559847"/>
            <a:ext cx="3335897" cy="2219888"/>
          </a:xfrm>
          <a:prstGeom prst="rect">
            <a:avLst/>
          </a:prstGeom>
        </p:spPr>
      </p:pic>
      <p:pic>
        <p:nvPicPr>
          <p:cNvPr id="21" name="Picture 2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B20C0AD5-CD95-4F78-8878-1FBA62732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50" y="4615071"/>
            <a:ext cx="1699993" cy="16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96B8D-9EA4-4C41-BF1E-25309860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C1EFF47-CC65-4EDD-88C5-94E365409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14" y="-37840"/>
            <a:ext cx="3774953" cy="3774953"/>
          </a:xfrm>
        </p:spPr>
      </p:pic>
      <p:pic>
        <p:nvPicPr>
          <p:cNvPr id="7" name="Picture 6" descr="A picture containing thing, object&#10;&#10;Description generated with high confidence">
            <a:extLst>
              <a:ext uri="{FF2B5EF4-FFF2-40B4-BE49-F238E27FC236}">
                <a16:creationId xmlns:a16="http://schemas.microsoft.com/office/drawing/2014/main" xmlns="" id="{06287F73-590A-4DAB-8B28-2068AA93B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67" y="344829"/>
            <a:ext cx="2917484" cy="1641085"/>
          </a:xfrm>
          <a:prstGeom prst="rect">
            <a:avLst/>
          </a:prstGeom>
        </p:spPr>
      </p:pic>
      <p:pic>
        <p:nvPicPr>
          <p:cNvPr id="9" name="Picture 8" descr="A picture containing businesscard&#10;&#10;Description generated with high confidence">
            <a:extLst>
              <a:ext uri="{FF2B5EF4-FFF2-40B4-BE49-F238E27FC236}">
                <a16:creationId xmlns:a16="http://schemas.microsoft.com/office/drawing/2014/main" xmlns="" id="{8C9C7886-F97E-48AE-8A22-FBE309A49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908" y="1542651"/>
            <a:ext cx="1433903" cy="1433903"/>
          </a:xfrm>
          <a:prstGeom prst="rect">
            <a:avLst/>
          </a:prstGeom>
        </p:spPr>
      </p:pic>
      <p:pic>
        <p:nvPicPr>
          <p:cNvPr id="11" name="Picture 10" descr="A close up of a plant&#10;&#10;Description generated with high confidence">
            <a:extLst>
              <a:ext uri="{FF2B5EF4-FFF2-40B4-BE49-F238E27FC236}">
                <a16:creationId xmlns:a16="http://schemas.microsoft.com/office/drawing/2014/main" xmlns="" id="{7CCDA7B4-79FF-41D6-9B6D-FB455B2BB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55" y="2328675"/>
            <a:ext cx="2177063" cy="2177063"/>
          </a:xfrm>
          <a:prstGeom prst="rect">
            <a:avLst/>
          </a:prstGeom>
        </p:spPr>
      </p:pic>
      <p:pic>
        <p:nvPicPr>
          <p:cNvPr id="13" name="Picture 12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xmlns="" id="{940F41B9-7572-4BA6-B188-9208AAECC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5" y="396375"/>
            <a:ext cx="2808632" cy="1760340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260E1146-609E-4A6A-A4FA-3C2E256E3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11" y="2255249"/>
            <a:ext cx="2417129" cy="2417129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BA6DB8EA-925A-448A-A44D-D3498779F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5" y="4693879"/>
            <a:ext cx="1393648" cy="1387454"/>
          </a:xfrm>
          <a:prstGeom prst="rect">
            <a:avLst/>
          </a:prstGeom>
        </p:spPr>
      </p:pic>
      <p:pic>
        <p:nvPicPr>
          <p:cNvPr id="19" name="Picture 18" descr="A sign on a pole&#10;&#10;Description generated with very high confidence">
            <a:extLst>
              <a:ext uri="{FF2B5EF4-FFF2-40B4-BE49-F238E27FC236}">
                <a16:creationId xmlns:a16="http://schemas.microsoft.com/office/drawing/2014/main" xmlns="" id="{471FFA42-6551-41DC-8C72-00FB8F18C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93" y="4401742"/>
            <a:ext cx="2439831" cy="2439831"/>
          </a:xfrm>
          <a:prstGeom prst="rect">
            <a:avLst/>
          </a:prstGeom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52BF4E7-5CBD-4F3C-ADEB-6A4F765B6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22" y="4598634"/>
            <a:ext cx="2428178" cy="24281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516B3C8-2320-42B6-8B82-E8BC651DE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58" y="4937355"/>
            <a:ext cx="1750736" cy="17507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A945E7A-FCB2-4FE3-B955-1E6778E486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" y="2698546"/>
            <a:ext cx="1417883" cy="14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2F2DE-8187-486E-AD97-E00CBB3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1C99BD-A9BF-48D2-B714-A86F9DB30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77" y="3425830"/>
            <a:ext cx="2791851" cy="2791851"/>
          </a:xfrm>
        </p:spPr>
      </p:pic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D22BCE19-5010-4D6E-8085-59DA43AF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99" y="782950"/>
            <a:ext cx="3798249" cy="1978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938DAFF-FD07-4A32-9FC5-F984F6318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3" y="703926"/>
            <a:ext cx="2581898" cy="24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EA5437-3193-4C7A-98C0-988E138CF34E}"/>
              </a:ext>
            </a:extLst>
          </p:cNvPr>
          <p:cNvSpPr txBox="1"/>
          <p:nvPr/>
        </p:nvSpPr>
        <p:spPr>
          <a:xfrm>
            <a:off x="4037428" y="4867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0EF3A-7616-4062-8F53-E807FC8F4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Securely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92A3BF-1302-4089-BC19-91F751A8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6765299" cy="2052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 COULDN’T THINK OF a CATCH PHRASE  :P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08" y="1458913"/>
            <a:ext cx="3153648" cy="31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266F0-177A-4A53-B9A7-58070F0A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04DC4-6196-4726-B122-DC961F22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</a:t>
            </a:r>
            <a:r>
              <a:rPr lang="en-US" dirty="0" err="1"/>
              <a:t>g</a:t>
            </a:r>
            <a:r>
              <a:rPr lang="en-US" dirty="0" err="1" smtClean="0"/>
              <a:t>onna</a:t>
            </a:r>
            <a:r>
              <a:rPr lang="en-US" dirty="0" smtClean="0"/>
              <a:t> </a:t>
            </a:r>
            <a:r>
              <a:rPr lang="en-US" dirty="0"/>
              <a:t>help you know more and stay safe in this predating online world  And tell you stuff you  probably didn’t know and everything new that’s happening in the world of tech.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14D28E64-DEB2-47AF-B308-1372B85D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21" y="3167271"/>
            <a:ext cx="3529716" cy="35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dirty="0">
                <a:solidFill>
                  <a:schemeClr val="bg1"/>
                </a:solidFill>
              </a:rPr>
              <a:t>നന്ദി നമസ്കാരം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57803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3164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32" y="1493949"/>
            <a:ext cx="4564162" cy="4657859"/>
          </a:xfrm>
        </p:spPr>
      </p:pic>
      <p:sp>
        <p:nvSpPr>
          <p:cNvPr id="8" name="Oval Callout 7"/>
          <p:cNvSpPr/>
          <p:nvPr/>
        </p:nvSpPr>
        <p:spPr>
          <a:xfrm>
            <a:off x="3928058" y="0"/>
            <a:ext cx="5460642" cy="302653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8817" y="991673"/>
            <a:ext cx="4456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Proxy set </a:t>
            </a:r>
            <a:r>
              <a:rPr lang="en-IN" sz="4000" dirty="0" err="1" smtClean="0">
                <a:solidFill>
                  <a:schemeClr val="bg1"/>
                </a:solidFill>
              </a:rPr>
              <a:t>aayoda</a:t>
            </a:r>
            <a:r>
              <a:rPr lang="en-IN" sz="4000" dirty="0" smtClean="0">
                <a:solidFill>
                  <a:schemeClr val="bg1"/>
                </a:solidFill>
              </a:rPr>
              <a:t>??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4F2D7-3CB3-4E71-80AE-5F065F6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BB04D90-3ECF-44B5-A33F-8C770EAC5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8" y="170497"/>
            <a:ext cx="1757778" cy="1757778"/>
          </a:xfrm>
        </p:spPr>
      </p:pic>
      <p:pic>
        <p:nvPicPr>
          <p:cNvPr id="11" name="Picture 10" descr="A picture containing object, thing, clock&#10;&#10;Description generated with very high confidence">
            <a:extLst>
              <a:ext uri="{FF2B5EF4-FFF2-40B4-BE49-F238E27FC236}">
                <a16:creationId xmlns:a16="http://schemas.microsoft.com/office/drawing/2014/main" xmlns="" id="{A36E4A6D-0D77-4B18-A99B-42D69AA8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95" y="2270510"/>
            <a:ext cx="2103146" cy="2103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C0255F5-00DE-4499-A193-CF4B156A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93" y="445096"/>
            <a:ext cx="2205437" cy="1159633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ED061B12-217E-44EF-8CBA-2D68323CC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24" y="4730431"/>
            <a:ext cx="1854154" cy="1854154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683571B-389D-4EF5-B71F-0026E0486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4" y="3374497"/>
            <a:ext cx="1575408" cy="1575408"/>
          </a:xfrm>
          <a:prstGeom prst="rect">
            <a:avLst/>
          </a:prstGeom>
        </p:spPr>
      </p:pic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E4A0195F-6988-4313-9D5F-FF7A65AB8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93" y="1024912"/>
            <a:ext cx="1657717" cy="1657717"/>
          </a:xfrm>
          <a:prstGeom prst="rect">
            <a:avLst/>
          </a:prstGeom>
        </p:spPr>
      </p:pic>
      <p:pic>
        <p:nvPicPr>
          <p:cNvPr id="21" name="Picture 20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97EC9419-9F48-46A7-9B80-AA10A9F117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65" y="412546"/>
            <a:ext cx="3473135" cy="2078863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21810960-BD1D-4EF8-AC29-6C29B195B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89" y="2609851"/>
            <a:ext cx="1771357" cy="1771357"/>
          </a:xfrm>
          <a:prstGeom prst="rect">
            <a:avLst/>
          </a:prstGeom>
        </p:spPr>
      </p:pic>
      <p:pic>
        <p:nvPicPr>
          <p:cNvPr id="25" name="Picture 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06310E12-F7C3-4F54-9D03-6AA4CA3F45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62" y="4730431"/>
            <a:ext cx="1960211" cy="1960211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D4524EC-1CF7-4840-BD6D-5D9AB1BA71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51" y="2270510"/>
            <a:ext cx="1687858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EC77B-B0C7-437D-BD13-DDF79D9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6715765-491E-48C8-832E-F7619E4D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56" y="135981"/>
            <a:ext cx="3014166" cy="3014166"/>
          </a:xfrm>
        </p:spPr>
      </p:pic>
      <p:pic>
        <p:nvPicPr>
          <p:cNvPr id="7" name="Picture 6" descr="A picture containing object, thing&#10;&#10;Description generated with very high confidence">
            <a:extLst>
              <a:ext uri="{FF2B5EF4-FFF2-40B4-BE49-F238E27FC236}">
                <a16:creationId xmlns:a16="http://schemas.microsoft.com/office/drawing/2014/main" xmlns="" id="{301785A4-E710-43EE-84D3-BA3B62BD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57" y="2758850"/>
            <a:ext cx="3723250" cy="3723250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xmlns="" id="{C94505AD-E894-4CCB-8DD3-67F8B0019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2675"/>
            <a:ext cx="2530255" cy="2530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7034F0F-6AEC-455A-A3F3-9191238E4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9" y="3294578"/>
            <a:ext cx="3041748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623BB-9501-4E24-B371-953EB39C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A8204FC-5CA6-4E78-8E41-D58FA1264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5" y="0"/>
            <a:ext cx="4901874" cy="6865034"/>
          </a:xfrm>
        </p:spPr>
      </p:pic>
    </p:spTree>
    <p:extLst>
      <p:ext uri="{BB962C8B-B14F-4D97-AF65-F5344CB8AC3E}">
        <p14:creationId xmlns:p14="http://schemas.microsoft.com/office/powerpoint/2010/main" val="23500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53011-7919-4C58-8233-6528BC1E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9D1AA56-7E1E-4F63-8B4D-293519D9F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658799"/>
          </a:xfrm>
        </p:spPr>
      </p:pic>
    </p:spTree>
    <p:extLst>
      <p:ext uri="{BB962C8B-B14F-4D97-AF65-F5344CB8AC3E}">
        <p14:creationId xmlns:p14="http://schemas.microsoft.com/office/powerpoint/2010/main" val="25763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61A6C-3F89-4445-B0BC-4D3AE70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91DB96-BAC3-4AD5-976F-670897F6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73" y="953165"/>
            <a:ext cx="2531501" cy="2520250"/>
          </a:xfrm>
        </p:spPr>
      </p:pic>
      <p:pic>
        <p:nvPicPr>
          <p:cNvPr id="7" name="Picture 6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xmlns="" id="{5E8127E3-28AD-4D40-93DD-4B2F5089D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94" y="372162"/>
            <a:ext cx="3520147" cy="1971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AF79010-9494-450F-A879-B3C0A9B4E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44" y="3545121"/>
            <a:ext cx="3915557" cy="1967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00F4932-F2EA-40FE-89D3-7C5F28A31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7" y="618518"/>
            <a:ext cx="2757268" cy="2757268"/>
          </a:xfrm>
          <a:prstGeom prst="rect">
            <a:avLst/>
          </a:prstGeom>
        </p:spPr>
      </p:pic>
      <p:pic>
        <p:nvPicPr>
          <p:cNvPr id="13" name="Picture 12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5EA78C8F-F712-4904-ACB2-F6C35A498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89" y="3951474"/>
            <a:ext cx="4943033" cy="27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38F6F-D9F7-4C5F-A4F2-95347691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E3B96E-526D-4914-A207-AF0FF90FA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42" y="2395014"/>
            <a:ext cx="2547841" cy="2229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20043A-81B6-4500-B1F8-0716BB41B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52" y="101309"/>
            <a:ext cx="2218615" cy="2218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5BA667C-E29F-4A3B-B164-BF78E50B9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26" y="201032"/>
            <a:ext cx="2706097" cy="2019165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8F6C6E64-5910-42BA-AD16-5F7ED8B6C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10" y="4624375"/>
            <a:ext cx="2143125" cy="2143125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B03262DF-32C5-4C9A-8BEA-85C3F58E0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872082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30FC51A-BDE7-41C7-AC83-D9ECD7D2A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61" y="2463054"/>
            <a:ext cx="1943100" cy="1943100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B3C885CB-E22A-4C13-A32B-C5AE4EA87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80" y="5208097"/>
            <a:ext cx="2933700" cy="1562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4FEBACB-6B14-4C71-ACAF-32C1E0B17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80" y="13905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F80DA-A216-4C84-B657-A04813E0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xmlns="" id="{28DAC273-41E6-4301-A538-5267387A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63" y="0"/>
            <a:ext cx="3541243" cy="3536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94D180-EA12-4B4F-B317-DA5EE92C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34" y="214803"/>
            <a:ext cx="2095500" cy="2286000"/>
          </a:xfrm>
          <a:prstGeom prst="rect">
            <a:avLst/>
          </a:prstGeom>
        </p:spPr>
      </p:pic>
      <p:pic>
        <p:nvPicPr>
          <p:cNvPr id="9" name="Picture 8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C9E15EC9-C2FE-461B-BA51-1739C76AD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1" y="882039"/>
            <a:ext cx="1962150" cy="2333625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685D5B-A3EF-4E6C-A990-E7E3438DF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710" y="2594577"/>
            <a:ext cx="2540579" cy="2540579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1E6DDC8A-3D79-4AFE-9A58-4EC89953E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0" y="3805017"/>
            <a:ext cx="3028571" cy="2342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6CDA4F9-1DC0-417C-AABA-E77516687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46" y="4218331"/>
            <a:ext cx="2798993" cy="25237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FC92B-EA1F-4EC3-BEBE-0FF97A6489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72" y="1471144"/>
            <a:ext cx="2749062" cy="27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396</TotalTime>
  <Words>40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Kartika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Securely</vt:lpstr>
      <vt:lpstr>PowerPoint Presentation</vt:lpstr>
      <vt:lpstr>നന്ദി നമസ്കാരം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User</cp:lastModifiedBy>
  <cp:revision>26</cp:revision>
  <dcterms:created xsi:type="dcterms:W3CDTF">2017-06-20T00:06:29Z</dcterms:created>
  <dcterms:modified xsi:type="dcterms:W3CDTF">2017-06-20T09:55:25Z</dcterms:modified>
</cp:coreProperties>
</file>