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846C4-347A-4138-9E38-B4972A3EF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5B0528-10A4-4A0C-9114-1E0DE9D8E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B66848-00DC-4BAF-BED5-2415409F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5F30-E257-447E-9580-5B4D87BCDF0E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D88FF-92FF-4F8A-9148-C86615C4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63E73-3CA6-4521-9593-B23C812A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BCF-7B32-4546-BD61-E57983E4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61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5B823-8EBA-49D3-9FBA-34FBE00B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AEE13B-FC8A-460D-812B-C6921BCAB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C719BB-F69F-47AE-B54A-0B3D5451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5F30-E257-447E-9580-5B4D87BCDF0E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E523E-C80F-4F63-8083-3085A8D0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47AB25-4B02-41FA-9919-3DE2C91E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BCF-7B32-4546-BD61-E57983E4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19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B3B4CA-2B91-45E9-97B0-1B0B5843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7D50E4-7996-418E-9B4F-62FC3C83C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30E012-5DF6-4F66-BA70-9937B658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5F30-E257-447E-9580-5B4D87BCDF0E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7C9468-0F58-4A51-809C-6D090DE0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D06882-1635-4BD9-AB27-B5C91D7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BCF-7B32-4546-BD61-E57983E4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60934-F05A-4DB1-B059-8F5D2CFE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72ADA-9D64-4357-83CF-FF0E3055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CF212C-C750-488E-AEAF-78CD6E47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5F30-E257-447E-9580-5B4D87BCDF0E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31C75-B26D-49C4-9920-BEE1D5C4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FB4F8A-02E4-4284-92A7-F6F80474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BCF-7B32-4546-BD61-E57983E4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65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B1962-A440-4B9B-876D-F2537215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5536F5-0E86-4F2C-AA45-7D9E50D7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1ABC0A-6841-4F42-B6AA-4040310F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5F30-E257-447E-9580-5B4D87BCDF0E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0B731-4FA2-4366-AFB2-F014AB32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8ECA20-3835-4A85-9587-D40A9324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BCF-7B32-4546-BD61-E57983E4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1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27A04-9239-4ACB-8909-3660B0C0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978E5-85F5-4D23-ACC5-0590659C4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D3D86B-6407-4B7A-90CE-B1CEAD220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AD05D-8F40-45FA-8801-78D41D69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5F30-E257-447E-9580-5B4D87BCDF0E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352E19-B3B5-4CB7-8008-9E2A2A8C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64974F-5123-4B44-B9A8-EDAFF3F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BCF-7B32-4546-BD61-E57983E4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36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55CB6-303F-48EF-AFB8-A265E11A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9E0010-8DF3-4606-866A-7C612396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964AE-ADB3-47EE-A0AD-AA8B3ED02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2B75B8-9D89-4B0F-A63D-02FE4D4FC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C15558-59C3-4018-92C0-749821737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E779E8-CA8C-4D4F-ABB7-B2F15907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5F30-E257-447E-9580-5B4D87BCDF0E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54970C-68CB-404C-B654-6E7F925A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3D2B1F-8C49-4884-BE3B-541D110F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BCF-7B32-4546-BD61-E57983E4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2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91D4C-7C46-4DD1-BBF7-B84D8E0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91C031-4796-48FB-AF2B-A9677CEC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5F30-E257-447E-9580-5B4D87BCDF0E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EBE343-09C2-4CEE-BC4B-FAF07157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6622B5-82C3-4F4F-A424-28AB0F6F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BCF-7B32-4546-BD61-E57983E4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46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1E4043-204B-483A-B923-8174236A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5F30-E257-447E-9580-5B4D87BCDF0E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5AC03F-3885-4382-94E7-9D01691C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02A00F-38F4-446B-A69E-8A5371C2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BCF-7B32-4546-BD61-E57983E4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7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62397-4951-4147-83C7-C390FA8D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944113-5ECA-4CCF-B629-E2E1A1AD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4E7C37-92BF-43D7-90F1-4871EA95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A3BD5E-BA21-491D-A8D6-6E9BFF18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5F30-E257-447E-9580-5B4D87BCDF0E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8CED4D-CD44-4AD0-A0A2-27348998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A79334-C47B-4CD5-9697-CD72FC6F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BCF-7B32-4546-BD61-E57983E4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C1E4-2239-4974-90E1-CA2A5077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8AADCF-6F70-4866-861B-04E140A9D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226C-E365-4D20-9995-3E80E4B00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C933B4-8E89-4EE4-890A-6D2A109B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5F30-E257-447E-9580-5B4D87BCDF0E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D50459-1048-403B-9CA1-28F5E210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3A90F-5B63-44C7-97DA-9FB285B2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BCF-7B32-4546-BD61-E57983E4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78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A28D8-5B7C-463D-A92A-7FFB3ABD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C393E6-808C-466B-94B3-B4E36244B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E59E51-5DDD-40EA-ADD8-B0B834AAA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5F30-E257-447E-9580-5B4D87BCDF0E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34F428-B978-4572-B535-D834DDF6B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421E9-814D-481B-9C96-2190E0ECC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CBCF-7B32-4546-BD61-E57983E4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0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1EF9E-B4FB-4B58-AA6E-ACCD1620D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Чилееееен</a:t>
            </a:r>
            <a:r>
              <a:rPr lang="ru-RU" dirty="0"/>
              <a:t>)))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8BBA86-E82A-4C61-A196-23A232053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./.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DAA20-B3B7-4412-8945-EC6F888E0290}"/>
              </a:ext>
            </a:extLst>
          </p:cNvPr>
          <p:cNvSpPr txBox="1"/>
          <p:nvPr/>
        </p:nvSpPr>
        <p:spPr>
          <a:xfrm>
            <a:off x="2805953" y="224118"/>
            <a:ext cx="594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жопенция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1505667-0CAC-4AD6-9BDD-A5112A38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30854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248F03-0EB1-4301-8B57-84D872B19CD3}"/>
              </a:ext>
            </a:extLst>
          </p:cNvPr>
          <p:cNvSpPr txBox="1"/>
          <p:nvPr/>
        </p:nvSpPr>
        <p:spPr>
          <a:xfrm>
            <a:off x="71718" y="2617694"/>
            <a:ext cx="13294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ХУУУУУУУУУУУУУУУУУУУУУУУУУУУЙ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42E94-65B3-4D6E-B410-75BAED735573}"/>
              </a:ext>
            </a:extLst>
          </p:cNvPr>
          <p:cNvSpPr txBox="1"/>
          <p:nvPr/>
        </p:nvSpPr>
        <p:spPr>
          <a:xfrm>
            <a:off x="941294" y="593450"/>
            <a:ext cx="972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ПИСЕЧКИ СИСЕЧКИ ПОПОЧКИ КАКАШЕЧКИ</a:t>
            </a:r>
          </a:p>
        </p:txBody>
      </p:sp>
    </p:spTree>
    <p:extLst>
      <p:ext uri="{BB962C8B-B14F-4D97-AF65-F5344CB8AC3E}">
        <p14:creationId xmlns:p14="http://schemas.microsoft.com/office/powerpoint/2010/main" val="105818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73440-3DA9-429A-9E41-73A98CE5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ХАНДОНЧИК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ABA664-BACF-4C5F-BE72-4C381B80B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</p:spPr>
      </p:pic>
    </p:spTree>
    <p:extLst>
      <p:ext uri="{BB962C8B-B14F-4D97-AF65-F5344CB8AC3E}">
        <p14:creationId xmlns:p14="http://schemas.microsoft.com/office/powerpoint/2010/main" val="270374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Чилееееен)))</vt:lpstr>
      <vt:lpstr>ХАНДОНЧИК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Чилееееен)))</dc:title>
  <dc:creator>Дмитрий Воропаев</dc:creator>
  <cp:lastModifiedBy>Дмитрий Воропаев</cp:lastModifiedBy>
  <cp:revision>1</cp:revision>
  <dcterms:created xsi:type="dcterms:W3CDTF">2024-09-14T02:15:47Z</dcterms:created>
  <dcterms:modified xsi:type="dcterms:W3CDTF">2024-09-14T03:05:24Z</dcterms:modified>
</cp:coreProperties>
</file>