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27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6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1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7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27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44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62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56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71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C198-A509-4269-9406-8C11DF1E6C2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8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sr10132.github.io/TripMa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1186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行程地圖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960013"/>
            <a:ext cx="9144000" cy="2866856"/>
          </a:xfrm>
        </p:spPr>
        <p:txBody>
          <a:bodyPr>
            <a:normAutofit fontScale="92500" lnSpcReduction="20000"/>
          </a:bodyPr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sz="3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00457011 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許翔淋</a:t>
            </a:r>
            <a:endParaRPr lang="en-US" altLang="zh-TW" sz="3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00457118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柯翊偉</a:t>
            </a:r>
            <a:endParaRPr lang="en-US" altLang="zh-TW" sz="3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97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旅遊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996872" y="2137795"/>
            <a:ext cx="1828800" cy="979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首頁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996872" y="4359561"/>
            <a:ext cx="1828800" cy="979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Map</a:t>
            </a:r>
            <a:r>
              <a:rPr lang="zh-TW" altLang="en-US" b="1" dirty="0">
                <a:solidFill>
                  <a:schemeClr val="tx1"/>
                </a:solidFill>
              </a:rPr>
              <a:t>頁</a:t>
            </a:r>
            <a:r>
              <a:rPr lang="zh-TW" altLang="en-US" b="1" dirty="0" smtClean="0">
                <a:solidFill>
                  <a:schemeClr val="tx1"/>
                </a:solidFill>
              </a:rPr>
              <a:t>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281380" y="4359561"/>
            <a:ext cx="1828800" cy="979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Calendar</a:t>
            </a:r>
            <a:r>
              <a:rPr lang="zh-TW" altLang="en-US" b="1" dirty="0" smtClean="0">
                <a:solidFill>
                  <a:schemeClr val="tx1"/>
                </a:solidFill>
              </a:rPr>
              <a:t>頁面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712364" y="4359560"/>
            <a:ext cx="1828800" cy="979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Resources</a:t>
            </a:r>
            <a:r>
              <a:rPr lang="zh-TW" altLang="en-US" b="1" dirty="0" smtClean="0">
                <a:solidFill>
                  <a:schemeClr val="tx1"/>
                </a:solidFill>
              </a:rPr>
              <a:t>頁面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/>
          <p:nvPr/>
        </p:nvCxnSpPr>
        <p:spPr>
          <a:xfrm rot="5400000" flipH="1" flipV="1">
            <a:off x="5911272" y="1644067"/>
            <a:ext cx="1" cy="5430984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7" idx="0"/>
          </p:cNvCxnSpPr>
          <p:nvPr/>
        </p:nvCxnSpPr>
        <p:spPr>
          <a:xfrm>
            <a:off x="5911272" y="3116850"/>
            <a:ext cx="0" cy="124271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516831" y="1825625"/>
            <a:ext cx="5108866" cy="445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82755" y="1772444"/>
            <a:ext cx="5108866" cy="445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+ Calendar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0970" y="2262043"/>
            <a:ext cx="529243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425046" y="2262043"/>
            <a:ext cx="5292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2768" t="5458" r="18883" b="8036"/>
          <a:stretch/>
        </p:blipFill>
        <p:spPr>
          <a:xfrm>
            <a:off x="957694" y="2927703"/>
            <a:ext cx="4358988" cy="26522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86" y="2816864"/>
            <a:ext cx="3943350" cy="307418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方便的行事曆操作介面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輕鬆規劃行程時間及地點，想怎麼規劃就怎麼規劃！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可自由移動及增減行程，就是愛任性！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Google Map </a:t>
            </a:r>
            <a:r>
              <a:rPr lang="zh-TW" altLang="en-US" dirty="0" smtClean="0"/>
              <a:t>視覺化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將行事曆上的行程繪製到</a:t>
            </a:r>
            <a:r>
              <a:rPr lang="en-US" altLang="zh-TW" dirty="0" smtClean="0"/>
              <a:t>Google Map</a:t>
            </a:r>
            <a:r>
              <a:rPr lang="zh-TW" altLang="en-US" dirty="0" smtClean="0"/>
              <a:t>，只需要按下一個按鈕！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點選行程列表中任一行程，即可跳至該行程並顯示詳細內容，厲害！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r>
              <a:rPr lang="en-US" altLang="zh-TW" dirty="0" err="1" smtClean="0"/>
              <a:t>FullCalendar</a:t>
            </a:r>
            <a:endParaRPr lang="en-US" altLang="zh-TW" dirty="0" smtClean="0"/>
          </a:p>
          <a:p>
            <a:r>
              <a:rPr lang="en-US" altLang="zh-TW" dirty="0" smtClean="0"/>
              <a:t>Google Maps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API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772990"/>
              </p:ext>
            </p:extLst>
          </p:nvPr>
        </p:nvGraphicFramePr>
        <p:xfrm>
          <a:off x="764309" y="2490643"/>
          <a:ext cx="10938164" cy="1737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955695152"/>
                    </a:ext>
                  </a:extLst>
                </a:gridCol>
                <a:gridCol w="9365673">
                  <a:extLst>
                    <a:ext uri="{9D8B030D-6E8A-4147-A177-3AD203B41FA5}">
                      <a16:colId xmlns:a16="http://schemas.microsoft.com/office/drawing/2014/main" val="1604320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成員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分工情形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5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許翔淋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 smtClean="0"/>
                        <a:t>FullCalendar</a:t>
                      </a:r>
                      <a:r>
                        <a:rPr lang="zh-TW" altLang="en-US" sz="3200" dirty="0" smtClean="0"/>
                        <a:t>、前後端整合、期中簡報製作</a:t>
                      </a:r>
                      <a:endParaRPr lang="en-US" altLang="zh-TW" sz="32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8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柯翊偉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Google Maps </a:t>
                      </a:r>
                      <a:r>
                        <a:rPr lang="en-US" altLang="zh-TW" sz="3200" dirty="0" err="1" smtClean="0"/>
                        <a:t>Javascript</a:t>
                      </a:r>
                      <a:r>
                        <a:rPr lang="en-US" altLang="zh-TW" sz="3200" dirty="0" smtClean="0"/>
                        <a:t> API</a:t>
                      </a:r>
                      <a:r>
                        <a:rPr lang="zh-TW" altLang="en-US" sz="3200" dirty="0" smtClean="0"/>
                        <a:t>、</a:t>
                      </a:r>
                      <a:r>
                        <a:rPr lang="en-US" altLang="zh-TW" sz="3200" dirty="0" smtClean="0"/>
                        <a:t>UI</a:t>
                      </a:r>
                      <a:r>
                        <a:rPr lang="zh-TW" altLang="en-US" sz="3200" dirty="0" smtClean="0"/>
                        <a:t>設計、期末簡報製作</a:t>
                      </a:r>
                      <a:endParaRPr lang="en-US" altLang="zh-TW" sz="32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4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  <p:pic>
        <p:nvPicPr>
          <p:cNvPr id="6" name="圖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1687513"/>
            <a:ext cx="6846741" cy="478400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176655" y="1690688"/>
            <a:ext cx="482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前往連結↓</a:t>
            </a:r>
            <a:endParaRPr lang="en-US" altLang="zh-TW" sz="2400" dirty="0" smtClean="0"/>
          </a:p>
          <a:p>
            <a:r>
              <a:rPr lang="en-US" altLang="zh-TW" sz="2400" dirty="0">
                <a:hlinkClick r:id="rId3"/>
              </a:rPr>
              <a:t>https://isr10132.github.io/TripMap/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34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153</Words>
  <Application>Microsoft Office PowerPoint</Application>
  <PresentationFormat>寬螢幕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行程地圖</vt:lpstr>
      <vt:lpstr>主題</vt:lpstr>
      <vt:lpstr>架構1</vt:lpstr>
      <vt:lpstr>架構2                   Map + Calendar</vt:lpstr>
      <vt:lpstr>特色</vt:lpstr>
      <vt:lpstr>技術</vt:lpstr>
      <vt:lpstr>分工</vt:lpstr>
      <vt:lpstr>專案demo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行程地圖</dc:title>
  <dc:creator>user</dc:creator>
  <cp:lastModifiedBy>Windows 使用者</cp:lastModifiedBy>
  <cp:revision>8</cp:revision>
  <dcterms:created xsi:type="dcterms:W3CDTF">2018-05-09T13:07:20Z</dcterms:created>
  <dcterms:modified xsi:type="dcterms:W3CDTF">2018-06-19T15:04:47Z</dcterms:modified>
</cp:coreProperties>
</file>