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27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65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1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27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44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6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56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71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C198-A509-4269-9406-8C11DF1E6C25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3E61-E7FE-4D55-96E1-726543188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8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1186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行程地圖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960013"/>
            <a:ext cx="9144000" cy="2866856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sz="3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00457011 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許翔淋</a:t>
            </a:r>
            <a:endParaRPr lang="en-US" altLang="zh-TW" sz="3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00457118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柯翊偉</a:t>
            </a:r>
            <a:endParaRPr lang="en-US" altLang="zh-TW" sz="3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97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旅遊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516831" y="1825625"/>
            <a:ext cx="5108866" cy="445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82755" y="1772444"/>
            <a:ext cx="5108866" cy="445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+ Calendar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970" y="2262043"/>
            <a:ext cx="52924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425046" y="2262043"/>
            <a:ext cx="5292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2768" t="5458" r="18883" b="8036"/>
          <a:stretch/>
        </p:blipFill>
        <p:spPr>
          <a:xfrm>
            <a:off x="957694" y="2927703"/>
            <a:ext cx="4358988" cy="26522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86" y="2816864"/>
            <a:ext cx="3943350" cy="307418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方便的行事曆操作介面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輕鬆規劃行程時間及地點，想怎麼規劃就怎麼規劃！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可自由移動及增減行程，就是愛任性！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Google Map </a:t>
            </a:r>
            <a:r>
              <a:rPr lang="zh-TW" altLang="en-US" dirty="0" smtClean="0"/>
              <a:t>視覺化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將行事曆上的行程繪製到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，只需要按下一個按鈕！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點選行程列表中任一行程，即可跳至該行程並顯示詳細內容，厲害！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r>
              <a:rPr lang="en-US" altLang="zh-TW" dirty="0" err="1" smtClean="0"/>
              <a:t>FullCalendar</a:t>
            </a:r>
            <a:endParaRPr lang="en-US" altLang="zh-TW" dirty="0" smtClean="0"/>
          </a:p>
          <a:p>
            <a:r>
              <a:rPr lang="en-US" altLang="zh-TW" dirty="0" smtClean="0"/>
              <a:t>Google Maps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API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898258"/>
            <a:ext cx="2524991" cy="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行程地圖</vt:lpstr>
      <vt:lpstr>主題</vt:lpstr>
      <vt:lpstr>架構                   Map + Calendar</vt:lpstr>
      <vt:lpstr>特色</vt:lpstr>
      <vt:lpstr>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行程地圖</dc:title>
  <dc:creator>user</dc:creator>
  <cp:lastModifiedBy>user</cp:lastModifiedBy>
  <cp:revision>5</cp:revision>
  <dcterms:created xsi:type="dcterms:W3CDTF">2018-05-09T13:07:20Z</dcterms:created>
  <dcterms:modified xsi:type="dcterms:W3CDTF">2018-05-09T13:55:03Z</dcterms:modified>
</cp:coreProperties>
</file>