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11150" cy="7315200"/>
  <p:notesSz cx="7315200" cy="130111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67" d="100"/>
          <a:sy n="67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16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8748677/slid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8748677/slide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8748677/slide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8748677/slide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8748677/slide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8748677/slid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8748677/slid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8748677/slide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8748677/slide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8748677/slide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8748677/slide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8748677/slide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8830650/1468748677/slide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Custom</PresentationFormat>
  <Paragraphs>13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Visme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Visme Presentation</dc:title>
  <dc:subject>Visme Presentation</dc:subject>
  <dc:creator>Visme User</dc:creator>
  <cp:lastModifiedBy>Isra Sanchez</cp:lastModifiedBy>
  <cp:revision>15</cp:revision>
  <dcterms:created xsi:type="dcterms:W3CDTF">2021-04-06T17:28:32Z</dcterms:created>
  <dcterms:modified xsi:type="dcterms:W3CDTF">2021-04-06T17:30:35Z</dcterms:modified>
</cp:coreProperties>
</file>