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11150" cy="7315200"/>
  <p:notesSz cx="7315200" cy="13011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6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89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9606670/slide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Visme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subject>Visme Presentation</dc:subject>
  <dc:creator>Visme User</dc:creator>
  <cp:lastModifiedBy>Isra Sanchez</cp:lastModifiedBy>
  <cp:revision>15</cp:revision>
  <dcterms:created xsi:type="dcterms:W3CDTF">2021-04-08T18:35:18Z</dcterms:created>
  <dcterms:modified xsi:type="dcterms:W3CDTF">2021-04-08T18:37:20Z</dcterms:modified>
</cp:coreProperties>
</file>