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azy_initializ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590800"/>
            <a:ext cx="9144000" cy="310854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cs typeface="Arial"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"Lazy loading is a design pattern commonly used in computer programming to defer initialization of an object until the point at which it is needed. It can contribute to efficiency in the program's operation if properly and appropriately used. The opposite of lazy loading is eager loading." </a:t>
            </a:r>
          </a:p>
        </p:txBody>
      </p:sp>
      <p:sp>
        <p:nvSpPr>
          <p:cNvPr id="3" name="Rectangle 2"/>
          <p:cNvSpPr/>
          <p:nvPr/>
        </p:nvSpPr>
        <p:spPr>
          <a:xfrm>
            <a:off x="762000" y="838200"/>
            <a:ext cx="6400800" cy="1200329"/>
          </a:xfrm>
          <a:prstGeom prst="rect">
            <a:avLst/>
          </a:prstGeom>
        </p:spPr>
        <p:txBody>
          <a:bodyPr wrap="square">
            <a:spAutoFit/>
          </a:bodyPr>
          <a:lstStyle/>
          <a:p>
            <a:pPr algn="ctr"/>
            <a:r>
              <a:rPr lang="en-US" sz="3600" b="1" u="sng" dirty="0" smtClean="0"/>
              <a:t>Lazy Loading</a:t>
            </a:r>
          </a:p>
          <a:p>
            <a:pPr algn="ctr"/>
            <a:r>
              <a:rPr lang="en-US" sz="3600" b="1" u="sng" dirty="0" smtClean="0"/>
              <a:t>the Design Pattern</a:t>
            </a:r>
            <a:endParaRPr lang="en-US" sz="36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89916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t>What does that mean?</a:t>
            </a:r>
          </a:p>
          <a:p>
            <a:r>
              <a:rPr lang="en-US" dirty="0" smtClean="0"/>
              <a:t>You want to be as lazy as possible, and hope that someone else comes along and does all the work for you. </a:t>
            </a:r>
            <a:endParaRPr lang="en-US" dirty="0"/>
          </a:p>
        </p:txBody>
      </p:sp>
      <p:sp>
        <p:nvSpPr>
          <p:cNvPr id="3" name="Rectangle 2"/>
          <p:cNvSpPr/>
          <p:nvPr/>
        </p:nvSpPr>
        <p:spPr>
          <a:xfrm>
            <a:off x="0" y="2971800"/>
            <a:ext cx="8915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t>Wait what?</a:t>
            </a:r>
          </a:p>
          <a:p>
            <a:r>
              <a:rPr lang="en-US" dirty="0" smtClean="0"/>
              <a:t>Lazy loading really means waiting to get data or process an object until you need it; not before. If you get data before and it's never used, the time it took was wasted. Also, getting all your data up front can make the user think the application is slow or unresponsive at first. Deferring certain data/processing to lazy load lets your application focus on more immediate/important code.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752600"/>
            <a:ext cx="8001000"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b="1" dirty="0" smtClean="0"/>
              <a:t>Implementations</a:t>
            </a:r>
          </a:p>
          <a:p>
            <a:endParaRPr lang="en-US" sz="2400" b="1" dirty="0" smtClean="0"/>
          </a:p>
          <a:p>
            <a:r>
              <a:rPr lang="en-US" sz="2400" dirty="0" smtClean="0"/>
              <a:t>There are four common implementations</a:t>
            </a:r>
            <a:r>
              <a:rPr lang="en-US" sz="2400" dirty="0" smtClean="0"/>
              <a:t>:</a:t>
            </a:r>
          </a:p>
          <a:p>
            <a:r>
              <a:rPr lang="en-US" sz="2400" dirty="0" smtClean="0"/>
              <a:t> </a:t>
            </a:r>
            <a:endParaRPr lang="en-US" sz="2400" dirty="0" smtClean="0"/>
          </a:p>
          <a:p>
            <a:pPr>
              <a:buFont typeface="Wingdings" pitchFamily="2" charset="2"/>
              <a:buChar char="Ø"/>
            </a:pPr>
            <a:r>
              <a:rPr lang="en-US" sz="2400" dirty="0" smtClean="0"/>
              <a:t>Lazy initialization</a:t>
            </a:r>
          </a:p>
          <a:p>
            <a:pPr>
              <a:buFont typeface="Wingdings" pitchFamily="2" charset="2"/>
              <a:buChar char="Ø"/>
            </a:pPr>
            <a:r>
              <a:rPr lang="en-US" sz="2400" dirty="0" smtClean="0"/>
              <a:t>Virtual proxy</a:t>
            </a:r>
          </a:p>
          <a:p>
            <a:pPr>
              <a:buFont typeface="Wingdings" pitchFamily="2" charset="2"/>
              <a:buChar char="Ø"/>
            </a:pPr>
            <a:r>
              <a:rPr lang="en-US" sz="2400" dirty="0" smtClean="0"/>
              <a:t>Ghost</a:t>
            </a:r>
          </a:p>
          <a:p>
            <a:pPr>
              <a:buFont typeface="Wingdings" pitchFamily="2" charset="2"/>
              <a:buChar char="Ø"/>
            </a:pPr>
            <a:r>
              <a:rPr lang="en-US" sz="2400" dirty="0" smtClean="0"/>
              <a:t>Value holder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52400" y="1066800"/>
            <a:ext cx="9144000" cy="52168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cs typeface="Arial" pitchFamily="34" charset="0"/>
                <a:hlinkClick r:id="rId2" tooltip="Lazy initialization"/>
              </a:rPr>
              <a:t>Lazy initialization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With lazy initialization, the object to be lazily loaded is originally set to null, and every request for the object checks for null and creates it "on the fly" before returning it first, as in this C# example: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private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rPr>
              <a:t>myWidgetID</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private </a:t>
            </a:r>
            <a:r>
              <a:rPr kumimoji="0" lang="en-US" sz="2000" b="0" i="0" u="none" strike="noStrike" cap="none" normalizeH="0" baseline="0" dirty="0" smtClean="0">
                <a:ln>
                  <a:noFill/>
                </a:ln>
                <a:solidFill>
                  <a:schemeClr val="tx1"/>
                </a:solidFill>
                <a:effectLst/>
                <a:latin typeface="Arial" pitchFamily="34" charset="0"/>
              </a:rPr>
              <a:t>Widget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rPr>
              <a:t>myWidget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null;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public </a:t>
            </a:r>
            <a:r>
              <a:rPr kumimoji="0" lang="en-US" sz="2000" b="0" i="0" u="none" strike="noStrike" cap="none" normalizeH="0" baseline="0" dirty="0" smtClean="0">
                <a:ln>
                  <a:noFill/>
                </a:ln>
                <a:solidFill>
                  <a:schemeClr val="tx1"/>
                </a:solidFill>
                <a:effectLst/>
                <a:latin typeface="Arial" pitchFamily="34" charset="0"/>
              </a:rPr>
              <a:t>Widget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rPr>
              <a:t>MyWidget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Get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if (</a:t>
            </a:r>
            <a:r>
              <a:rPr kumimoji="0" lang="en-US" sz="2000" b="0" i="0" u="none" strike="noStrike" cap="none" normalizeH="0" baseline="0" dirty="0" err="1" smtClean="0">
                <a:ln>
                  <a:noFill/>
                </a:ln>
                <a:solidFill>
                  <a:schemeClr val="tx1"/>
                </a:solidFill>
                <a:effectLst/>
                <a:latin typeface="Arial" pitchFamily="34" charset="0"/>
              </a:rPr>
              <a:t>myWidget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null)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rPr>
              <a:t>myWidget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a:t>
            </a:r>
            <a:r>
              <a:rPr kumimoji="0" lang="en-US" sz="2000" b="0" i="0" u="none" strike="noStrike" cap="none" normalizeH="0" baseline="0" dirty="0" err="1" smtClean="0">
                <a:ln>
                  <a:noFill/>
                </a:ln>
                <a:solidFill>
                  <a:schemeClr val="tx1"/>
                </a:solidFill>
                <a:effectLst/>
                <a:latin typeface="Arial" pitchFamily="34" charset="0"/>
              </a:rPr>
              <a:t>Widget</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a:t>
            </a:r>
            <a:r>
              <a:rPr kumimoji="0" lang="en-US" sz="2000" b="0" i="0" u="none" strike="noStrike" cap="none" normalizeH="0" baseline="0" dirty="0" err="1" smtClean="0">
                <a:ln>
                  <a:noFill/>
                </a:ln>
                <a:solidFill>
                  <a:schemeClr val="tx1"/>
                </a:solidFill>
                <a:effectLst/>
                <a:latin typeface="Arial" pitchFamily="34" charset="0"/>
              </a:rPr>
              <a:t>Load</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2000" b="0" i="0" u="none" strike="noStrike" cap="none" normalizeH="0" baseline="0" dirty="0" err="1" smtClean="0">
                <a:ln>
                  <a:noFill/>
                </a:ln>
                <a:solidFill>
                  <a:schemeClr val="tx1"/>
                </a:solidFill>
                <a:effectLst/>
                <a:latin typeface="Arial" pitchFamily="34" charset="0"/>
              </a:rPr>
              <a:t>myWidgetID</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return </a:t>
            </a:r>
            <a:r>
              <a:rPr kumimoji="0" lang="en-US" sz="2000" b="0" i="0" u="none" strike="noStrike" cap="none" normalizeH="0" baseline="0" dirty="0" err="1" smtClean="0">
                <a:ln>
                  <a:noFill/>
                </a:ln>
                <a:solidFill>
                  <a:schemeClr val="tx1"/>
                </a:solidFill>
                <a:effectLst/>
                <a:latin typeface="Arial" pitchFamily="34" charset="0"/>
              </a:rPr>
              <a:t>myWidget</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Object Oriented Design Patterns for PHP &lt;ul&gt;&lt;li&gt;The Lazy Load Pattern &lt;/li&gt;&lt;/ul&gt;&lt;ul&gt;&lt;li&gt;Lazy loading is the process of del..."/>
          <p:cNvPicPr>
            <a:picLocks noChangeAspect="1" noChangeArrowheads="1"/>
          </p:cNvPicPr>
          <p:nvPr/>
        </p:nvPicPr>
        <p:blipFill>
          <a:blip r:embed="rId2"/>
          <a:srcRect/>
          <a:stretch>
            <a:fillRect/>
          </a:stretch>
        </p:blipFill>
        <p:spPr bwMode="auto">
          <a:xfrm>
            <a:off x="1066800" y="990600"/>
            <a:ext cx="6934200" cy="520065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Object Oriented Design Patterns for PHP &lt;ul&gt;&lt;li&gt;The Lazy Load Pattern &lt;/li&gt;&lt;/ul&gt;&lt;ul&gt;&lt;li&gt;&lt;?php  /**   * Sample class   */  ..."/>
          <p:cNvPicPr>
            <a:picLocks noChangeAspect="1" noChangeArrowheads="1"/>
          </p:cNvPicPr>
          <p:nvPr/>
        </p:nvPicPr>
        <p:blipFill>
          <a:blip r:embed="rId2"/>
          <a:srcRect/>
          <a:stretch>
            <a:fillRect/>
          </a:stretch>
        </p:blipFill>
        <p:spPr bwMode="auto">
          <a:xfrm>
            <a:off x="990600" y="990600"/>
            <a:ext cx="6934200" cy="573405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261</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Slide 1</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ASPIRE</dc:creator>
  <cp:lastModifiedBy>ASPIRE</cp:lastModifiedBy>
  <cp:revision>1</cp:revision>
  <dcterms:created xsi:type="dcterms:W3CDTF">2006-08-16T00:00:00Z</dcterms:created>
  <dcterms:modified xsi:type="dcterms:W3CDTF">2018-03-26T20:57:23Z</dcterms:modified>
</cp:coreProperties>
</file>