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210" d="100"/>
          <a:sy n="210" d="100"/>
        </p:scale>
        <p:origin x="-114" y="-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04AB7-C4CF-427C-B73F-3286734420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7A9054-583B-4F30-B4A7-0AABE2A060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D0CF9B-1531-4BE0-84BA-D84CA1E00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01EC3-4183-4FE9-9B8B-7DD139654C4A}" type="datetimeFigureOut">
              <a:rPr lang="en-US" smtClean="0"/>
              <a:t>8/22/2019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3D398B-F6BD-48CE-895A-D494C3A6A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AFEF26-D47C-4F0F-B8F8-65859FB72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162AC-E20D-4B3D-BA21-D40D6205F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100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6376C-0C09-4154-90CF-5F7B76A84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EDFFC6-D307-4DC5-AAB6-C43795095B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5CA35-D79C-4CE6-A3AC-B2D648675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01EC3-4183-4FE9-9B8B-7DD139654C4A}" type="datetimeFigureOut">
              <a:rPr lang="en-US" smtClean="0"/>
              <a:t>8/22/2019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87F32A-FC21-4B86-BE5E-2B9047D44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270747-67D6-45B2-BCC3-DCF9FA1B2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162AC-E20D-4B3D-BA21-D40D6205F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077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542EB7-038A-47F6-A44C-99A0281F35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0D8779-6C10-4F73-BB83-F72B5C2DF9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B29B10-C481-4545-8B49-CA7B93A58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01EC3-4183-4FE9-9B8B-7DD139654C4A}" type="datetimeFigureOut">
              <a:rPr lang="en-US" smtClean="0"/>
              <a:t>8/22/2019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C88D15-187F-46D3-88CD-B67B900A7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4FE7CF-6C93-4F10-AB8A-D00E29DDB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162AC-E20D-4B3D-BA21-D40D6205F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670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0F3D6-B0EF-496A-A4E5-01221B2BC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06CA6-C1AC-4B87-A920-3FF9F8956D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CF800C-753D-41A1-9B49-9DC1DDFC0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01EC3-4183-4FE9-9B8B-7DD139654C4A}" type="datetimeFigureOut">
              <a:rPr lang="en-US" smtClean="0"/>
              <a:t>8/22/2019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FC826A-4DF4-45A9-A4F3-17E540A2D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34B71B-DF76-495D-898C-60F8D3C32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162AC-E20D-4B3D-BA21-D40D6205F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86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D6027-45E6-4CCF-AAC5-C3C6E9C35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832B8D-7AB2-4190-BEEC-4E3256BCC0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15C3C7-7D87-4D05-ABBE-77D4F66EE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01EC3-4183-4FE9-9B8B-7DD139654C4A}" type="datetimeFigureOut">
              <a:rPr lang="en-US" smtClean="0"/>
              <a:t>8/22/2019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8E683D-C081-4847-9527-833B742E0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8FDA3F-7800-4399-9518-A3606B320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162AC-E20D-4B3D-BA21-D40D6205F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794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1A6CF-2445-43CA-A12B-08042BCA2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7DC9C2-886B-40E6-803D-0C29C4B6EB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D0BE4E-FAF0-4037-8D45-96083AC279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C9E620-3A9B-42EE-B3C2-3DCF47240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01EC3-4183-4FE9-9B8B-7DD139654C4A}" type="datetimeFigureOut">
              <a:rPr lang="en-US" smtClean="0"/>
              <a:t>8/22/2019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6DFC01-31CA-4C34-B49D-2F703A82D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2235CD-3ED3-4DB6-93B8-328628AC3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162AC-E20D-4B3D-BA21-D40D6205F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389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01F42-821C-43D5-94DA-C080F7FE7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F39E25-1882-4A86-B0C6-22F8FE32AD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21B67A-6F46-4856-83A9-E0705FABCB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594F4B-0D6B-446D-8992-B4EBA093B4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5B5C5A-13A7-4463-A916-66A4FDB6C6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AB0A40-43F7-4290-A631-22DADB481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01EC3-4183-4FE9-9B8B-7DD139654C4A}" type="datetimeFigureOut">
              <a:rPr lang="en-US" smtClean="0"/>
              <a:t>8/22/2019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64D87-2443-4F63-891B-EB3ADD926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53C91C-7F96-4AC3-8BD8-9B58B9E91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162AC-E20D-4B3D-BA21-D40D6205F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608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68646-E69A-47F1-B4F1-EF52B3387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59F067-2916-4EF7-8AE4-DBB8D5BDE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01EC3-4183-4FE9-9B8B-7DD139654C4A}" type="datetimeFigureOut">
              <a:rPr lang="en-US" smtClean="0"/>
              <a:t>8/22/2019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691247-4A2E-48EA-AC64-8A69A78A3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A05605-1C18-40F0-8397-C0F4F5FA9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162AC-E20D-4B3D-BA21-D40D6205F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388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0D6F66-4489-4B27-A8CB-B9172BE6B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01EC3-4183-4FE9-9B8B-7DD139654C4A}" type="datetimeFigureOut">
              <a:rPr lang="en-US" smtClean="0"/>
              <a:t>8/22/2019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9D7171-04EC-47DA-886E-9C22DBF95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8DA501-9DE7-4B17-9C6B-42EA7C65F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162AC-E20D-4B3D-BA21-D40D6205F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921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5AB5F-26B3-4592-97D6-9B778FC7C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F859D4-55DD-44DF-88D5-FB9531C095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1EC7D1-BC42-4069-B73E-CE07C2355E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09ABAC-99DB-4D5C-AF8C-E707AE272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01EC3-4183-4FE9-9B8B-7DD139654C4A}" type="datetimeFigureOut">
              <a:rPr lang="en-US" smtClean="0"/>
              <a:t>8/22/2019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DDA917-1E24-42B2-9930-45757C131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5EF284-CBD2-460C-9DEC-C096F3E2C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162AC-E20D-4B3D-BA21-D40D6205F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023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78923-5BC3-4931-87DE-9002FF6E6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E04E65-B539-4485-B0EF-AFC52583E8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6A0611-6631-49AB-BBDC-3C67820052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1AB5FF-13A3-4195-8A95-4A58A5525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01EC3-4183-4FE9-9B8B-7DD139654C4A}" type="datetimeFigureOut">
              <a:rPr lang="en-US" smtClean="0"/>
              <a:t>8/22/2019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00A466-200A-4988-AED2-8E6E344EB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1044C3-1854-4F70-9351-93004301F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162AC-E20D-4B3D-BA21-D40D6205F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146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C157E9-7080-4A95-8FC3-F55C1DB42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94A314-08AA-4C51-94B5-BA7AC5DE6D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65378B-E8E0-40A1-9045-10891F70D9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001EC3-4183-4FE9-9B8B-7DD139654C4A}" type="datetimeFigureOut">
              <a:rPr lang="en-US" smtClean="0"/>
              <a:t>8/22/2019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E7C82A-5209-40AB-AD7C-9B30385330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B4084D-B1A2-49F3-8CFF-7AF55C6EB0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F162AC-E20D-4B3D-BA21-D40D6205F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647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7E98DE-AECF-462A-BABF-E92E870D7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162AC-E20D-4B3D-BA21-D40D6205F920}" type="slidenum">
              <a:rPr lang="en-US" smtClean="0"/>
              <a:t>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71B6262-F967-41BB-9706-284018B8FA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7157" y="851951"/>
            <a:ext cx="2286198" cy="41532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4487922-79AC-4DAB-9DA8-5F46A5E083B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16" t="81280" r="62964" b="11156"/>
          <a:stretch/>
        </p:blipFill>
        <p:spPr>
          <a:xfrm>
            <a:off x="166931" y="3890209"/>
            <a:ext cx="521713" cy="3141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F9A2E02-AFBB-4EA1-8C5C-6238747E4FA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16" t="71015" r="72043" b="21421"/>
          <a:stretch/>
        </p:blipFill>
        <p:spPr>
          <a:xfrm>
            <a:off x="166931" y="3524927"/>
            <a:ext cx="314150" cy="3141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5F91F8C-A43F-4455-A2C4-182E6291F5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75" t="71150" r="53785" b="21286"/>
          <a:stretch/>
        </p:blipFill>
        <p:spPr>
          <a:xfrm>
            <a:off x="520448" y="3523071"/>
            <a:ext cx="314150" cy="31415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7A4725D-D080-42D9-AC3F-B5827DA685B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82" t="60598" r="71977" b="31839"/>
          <a:stretch/>
        </p:blipFill>
        <p:spPr>
          <a:xfrm>
            <a:off x="166931" y="3159644"/>
            <a:ext cx="314150" cy="31415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514803A-21A5-4986-ADD5-547B2217FEB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887" t="60625" r="35372" b="31811"/>
          <a:stretch/>
        </p:blipFill>
        <p:spPr>
          <a:xfrm>
            <a:off x="874608" y="3159643"/>
            <a:ext cx="314150" cy="31415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B812557-4E30-42F3-89F9-7EB00CB65A4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347" t="60625" r="54217" b="31811"/>
          <a:stretch/>
        </p:blipFill>
        <p:spPr>
          <a:xfrm>
            <a:off x="520448" y="3159643"/>
            <a:ext cx="307183" cy="31415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D69484D-9237-4827-A7F4-B83A9DC028D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635" t="60625" r="16720" b="31811"/>
          <a:stretch/>
        </p:blipFill>
        <p:spPr>
          <a:xfrm>
            <a:off x="1219906" y="3159642"/>
            <a:ext cx="311945" cy="31415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2123B5D-49C7-4C7E-9CEA-B4013853FFF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457" t="81409" r="16858" b="11142"/>
          <a:stretch/>
        </p:blipFill>
        <p:spPr>
          <a:xfrm>
            <a:off x="1059286" y="3895010"/>
            <a:ext cx="518615" cy="30934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A1E289C-8F0B-40D9-9F56-89240B0157A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825" t="81409" r="44434" b="11142"/>
          <a:stretch/>
        </p:blipFill>
        <p:spPr>
          <a:xfrm>
            <a:off x="716890" y="3895010"/>
            <a:ext cx="314150" cy="30934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2834DAE-4BDE-4ECF-8CB8-BE9C80D25DF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023" t="50624" r="16246" b="41812"/>
          <a:stretch/>
        </p:blipFill>
        <p:spPr>
          <a:xfrm>
            <a:off x="1217953" y="2826248"/>
            <a:ext cx="313898" cy="31415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30736AC-9EF0-4038-83D1-94075721AD3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020" t="50624" r="35239" b="41812"/>
          <a:stretch/>
        </p:blipFill>
        <p:spPr>
          <a:xfrm>
            <a:off x="873965" y="2826248"/>
            <a:ext cx="314150" cy="31415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C26669E-7224-415E-966D-E0F725E3A8D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55" t="50624" r="53704" b="41812"/>
          <a:stretch/>
        </p:blipFill>
        <p:spPr>
          <a:xfrm>
            <a:off x="522585" y="2818998"/>
            <a:ext cx="314150" cy="31415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2CB65A74-1CAA-4592-923B-BDDA7903067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07" t="50624" r="72152" b="41812"/>
          <a:stretch/>
        </p:blipFill>
        <p:spPr>
          <a:xfrm>
            <a:off x="166931" y="2810715"/>
            <a:ext cx="314150" cy="31415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B49711DB-D044-46A8-8D99-33766A32241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348" t="40547" r="35121" b="51889"/>
          <a:stretch/>
        </p:blipFill>
        <p:spPr>
          <a:xfrm>
            <a:off x="873275" y="2452452"/>
            <a:ext cx="309349" cy="31415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F67844F6-2609-4FB9-9B5D-25C954B0197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842" t="40547" r="53417" b="51889"/>
          <a:stretch/>
        </p:blipFill>
        <p:spPr>
          <a:xfrm>
            <a:off x="513480" y="2462819"/>
            <a:ext cx="314151" cy="314152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C9F182F5-154B-43E7-ABED-B983CE17C95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37" t="40547" r="72122" b="51889"/>
          <a:stretch/>
        </p:blipFill>
        <p:spPr>
          <a:xfrm>
            <a:off x="166931" y="2462821"/>
            <a:ext cx="314150" cy="31415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CCF427D5-B520-4EC7-AB0F-91EF49CADE4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881" t="71223" r="16575" b="21329"/>
          <a:stretch/>
        </p:blipFill>
        <p:spPr>
          <a:xfrm>
            <a:off x="1209732" y="3529727"/>
            <a:ext cx="309637" cy="309349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1B24B799-CE9E-4EBD-BD4A-C7F2F3EC21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389" t="71106" r="35175" b="21329"/>
          <a:stretch/>
        </p:blipFill>
        <p:spPr>
          <a:xfrm>
            <a:off x="875441" y="3523674"/>
            <a:ext cx="307183" cy="314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9792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Dryer, Israel</dc:creator>
  <cp:lastModifiedBy>Dryer, Israel</cp:lastModifiedBy>
  <cp:revision>7</cp:revision>
  <dcterms:created xsi:type="dcterms:W3CDTF">2019-08-22T14:29:20Z</dcterms:created>
  <dcterms:modified xsi:type="dcterms:W3CDTF">2019-08-22T16:28:58Z</dcterms:modified>
</cp:coreProperties>
</file>