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3807"/>
  </p:normalViewPr>
  <p:slideViewPr>
    <p:cSldViewPr snapToGrid="0" snapToObjects="1">
      <p:cViewPr>
        <p:scale>
          <a:sx n="85" d="100"/>
          <a:sy n="85" d="100"/>
        </p:scale>
        <p:origin x="1176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7F544-CFD2-E74A-9F3E-8BFD2BA0A27D}" type="datetimeFigureOut">
              <a:rPr lang="es-ES_tradnl" smtClean="0"/>
              <a:t>01/12/2017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19BD-4974-6F46-82D3-370F99A1520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447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27155"/>
            <a:ext cx="9448800" cy="1825096"/>
          </a:xfrm>
        </p:spPr>
        <p:txBody>
          <a:bodyPr/>
          <a:lstStyle/>
          <a:p>
            <a:r>
              <a:rPr lang="es-ES_tradnl" dirty="0"/>
              <a:t>Ajuste de curvas NASDAQ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81450" y="3637502"/>
            <a:ext cx="10420350" cy="2768599"/>
          </a:xfrm>
        </p:spPr>
        <p:txBody>
          <a:bodyPr>
            <a:normAutofit/>
          </a:bodyPr>
          <a:lstStyle/>
          <a:p>
            <a:r>
              <a:rPr lang="es-ES_tradnl" sz="2800" dirty="0"/>
              <a:t>Hugo Saucedo Luque</a:t>
            </a:r>
          </a:p>
          <a:p>
            <a:r>
              <a:rPr lang="es-ES_tradnl" sz="2800" dirty="0"/>
              <a:t>Nobuyuki Antonio Nishimura Rubio</a:t>
            </a:r>
          </a:p>
          <a:p>
            <a:r>
              <a:rPr lang="es-ES_tradnl" sz="2800" dirty="0"/>
              <a:t>Israel  Gonzales Partida</a:t>
            </a:r>
          </a:p>
        </p:txBody>
      </p:sp>
    </p:spTree>
    <p:extLst>
      <p:ext uri="{BB962C8B-B14F-4D97-AF65-F5344CB8AC3E}">
        <p14:creationId xmlns:p14="http://schemas.microsoft.com/office/powerpoint/2010/main" val="35982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47751" y="861646"/>
            <a:ext cx="8610600" cy="1293028"/>
          </a:xfrm>
        </p:spPr>
        <p:txBody>
          <a:bodyPr/>
          <a:lstStyle/>
          <a:p>
            <a:r>
              <a:rPr lang="es-ES_tradnl"/>
              <a:t>codigo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" y="2516973"/>
            <a:ext cx="4762501" cy="3906087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73" y="4011778"/>
            <a:ext cx="2437926" cy="2411282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49" y="1508160"/>
            <a:ext cx="3403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pesar de que con la aproximación de polinomio grado 1 fuera la que menos se acoplara a la curva, es esta la que tenia un factor de error mas bajo. Suponemos esto ya que los cambios en la bolsa son muy erráticos.</a:t>
            </a:r>
          </a:p>
        </p:txBody>
      </p:sp>
    </p:spTree>
    <p:extLst>
      <p:ext uri="{BB962C8B-B14F-4D97-AF65-F5344CB8AC3E}">
        <p14:creationId xmlns:p14="http://schemas.microsoft.com/office/powerpoint/2010/main" val="160197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bolsa de valores electrónica y automatizada 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320131"/>
            <a:ext cx="5238750" cy="1219200"/>
          </a:xfrm>
        </p:spPr>
      </p:pic>
      <p:sp>
        <p:nvSpPr>
          <p:cNvPr id="5" name="CuadroTexto 4"/>
          <p:cNvSpPr txBox="1"/>
          <p:nvPr/>
        </p:nvSpPr>
        <p:spPr>
          <a:xfrm>
            <a:off x="4324350" y="3962400"/>
            <a:ext cx="704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Segunda mas grande de estados unidos.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Primera New York Stock Exchange.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Mas de 3800 compañías y corporaciones.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Fundador Gordon </a:t>
            </a:r>
            <a:r>
              <a:rPr lang="es-ES_tradnl" dirty="0" err="1"/>
              <a:t>Macklin</a:t>
            </a:r>
            <a:r>
              <a:rPr lang="es-ES_tradnl" dirty="0"/>
              <a:t> ( 4 de febrero de 1971)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8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NASDAQ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750" y="1743580"/>
            <a:ext cx="10820400" cy="4024125"/>
          </a:xfrm>
        </p:spPr>
        <p:txBody>
          <a:bodyPr/>
          <a:lstStyle/>
          <a:p>
            <a:r>
              <a:rPr lang="es-ES_tradnl" dirty="0"/>
              <a:t>El “</a:t>
            </a:r>
            <a:r>
              <a:rPr lang="es-ES_tradnl" dirty="0" err="1"/>
              <a:t>National</a:t>
            </a:r>
            <a:r>
              <a:rPr lang="es-ES_tradnl" dirty="0"/>
              <a:t> </a:t>
            </a:r>
            <a:r>
              <a:rPr lang="es-ES_tradnl" dirty="0" err="1"/>
              <a:t>Association</a:t>
            </a:r>
            <a:r>
              <a:rPr lang="es-ES_tradnl" dirty="0"/>
              <a:t> of </a:t>
            </a:r>
            <a:r>
              <a:rPr lang="es-ES_tradnl" dirty="0" err="1"/>
              <a:t>Securities</a:t>
            </a:r>
            <a:r>
              <a:rPr lang="es-ES_tradnl" dirty="0"/>
              <a:t> </a:t>
            </a:r>
            <a:r>
              <a:rPr lang="es-ES_tradnl" dirty="0" err="1"/>
              <a:t>Dealers</a:t>
            </a:r>
            <a:r>
              <a:rPr lang="es-ES_tradnl" dirty="0"/>
              <a:t> </a:t>
            </a:r>
            <a:r>
              <a:rPr lang="es-ES_tradnl" dirty="0" err="1"/>
              <a:t>Automated</a:t>
            </a:r>
            <a:r>
              <a:rPr lang="es-ES_tradnl" dirty="0"/>
              <a:t> </a:t>
            </a:r>
            <a:r>
              <a:rPr lang="es-ES_tradnl" dirty="0" err="1"/>
              <a:t>Quotation</a:t>
            </a:r>
            <a:r>
              <a:rPr lang="es-ES_tradnl" dirty="0"/>
              <a:t>” (NASDAQ, por sus siglas en inglés) es un mercado global que vende y compra acciones de compañías a través de Internet, es decir, una bolsa de valores que no utiliza intermediarios, sino que todas las transacciones se hacen en línea para mayor seguridad.</a:t>
            </a:r>
          </a:p>
          <a:p>
            <a:r>
              <a:rPr lang="es-ES_tradnl" dirty="0"/>
              <a:t>Además, es la bolsa más grande del planeta debido a que opera en 24 mercados distribuidos en todo el mundo, y cuenta con cámaras y depósitos de seguridad, lo cual permite tener el mayor volumen de intercambio de acciones por hora.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4521200"/>
            <a:ext cx="3987800" cy="1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5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0" y="1181101"/>
            <a:ext cx="10447300" cy="5303838"/>
          </a:xfrm>
        </p:spPr>
      </p:pic>
    </p:spTree>
    <p:extLst>
      <p:ext uri="{BB962C8B-B14F-4D97-AF65-F5344CB8AC3E}">
        <p14:creationId xmlns:p14="http://schemas.microsoft.com/office/powerpoint/2010/main" val="88723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1932435"/>
          </a:xfrm>
        </p:spPr>
        <p:txBody>
          <a:bodyPr>
            <a:normAutofit/>
          </a:bodyPr>
          <a:lstStyle/>
          <a:p>
            <a:r>
              <a:rPr lang="es-ES_tradnl" sz="3200" dirty="0"/>
              <a:t>Proyectar una curva que se ajuste a los valores de cambio de “NASDAQ”</a:t>
            </a:r>
          </a:p>
          <a:p>
            <a:r>
              <a:rPr lang="es-ES_tradnl" sz="3200" dirty="0"/>
              <a:t>Proyectar los cambios hacia el 2017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3664509"/>
            <a:ext cx="5638800" cy="29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5050" y="298562"/>
            <a:ext cx="8610600" cy="1293028"/>
          </a:xfrm>
        </p:spPr>
        <p:txBody>
          <a:bodyPr/>
          <a:lstStyle/>
          <a:p>
            <a:r>
              <a:rPr lang="es-ES_tradnl" dirty="0"/>
              <a:t>código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2" y="1272992"/>
            <a:ext cx="4640058" cy="295818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4742058"/>
            <a:ext cx="5080000" cy="927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5" y="1272992"/>
            <a:ext cx="4759325" cy="52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0" y="211923"/>
            <a:ext cx="8610600" cy="1293028"/>
          </a:xfrm>
        </p:spPr>
        <p:txBody>
          <a:bodyPr/>
          <a:lstStyle/>
          <a:p>
            <a:r>
              <a:rPr lang="es-ES_tradnl"/>
              <a:t>codigo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951"/>
            <a:ext cx="10775791" cy="5021625"/>
          </a:xfrm>
        </p:spPr>
      </p:pic>
    </p:spTree>
    <p:extLst>
      <p:ext uri="{BB962C8B-B14F-4D97-AF65-F5344CB8AC3E}">
        <p14:creationId xmlns:p14="http://schemas.microsoft.com/office/powerpoint/2010/main" val="1329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500" y="0"/>
            <a:ext cx="8610600" cy="1293028"/>
          </a:xfrm>
        </p:spPr>
        <p:txBody>
          <a:bodyPr/>
          <a:lstStyle/>
          <a:p>
            <a:r>
              <a:rPr lang="es-ES_tradnl" dirty="0" err="1"/>
              <a:t>codigo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8" y="1293028"/>
            <a:ext cx="4951665" cy="4996598"/>
          </a:xfr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68701"/>
            <a:ext cx="6268509" cy="45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0" y="378380"/>
            <a:ext cx="8610600" cy="1293028"/>
          </a:xfrm>
        </p:spPr>
        <p:txBody>
          <a:bodyPr/>
          <a:lstStyle/>
          <a:p>
            <a:r>
              <a:rPr lang="es-ES_tradnl"/>
              <a:t>codigo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9" y="1518777"/>
            <a:ext cx="4645651" cy="511856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671408"/>
            <a:ext cx="65405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407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1044</TotalTime>
  <Words>230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Estela de condensación</vt:lpstr>
      <vt:lpstr>Ajuste de curvas NASDAQ</vt:lpstr>
      <vt:lpstr>bolsa de valores electrónica y automatizada </vt:lpstr>
      <vt:lpstr>NASDAQ</vt:lpstr>
      <vt:lpstr>Presentación de PowerPoint</vt:lpstr>
      <vt:lpstr>objetivo</vt:lpstr>
      <vt:lpstr>código</vt:lpstr>
      <vt:lpstr>codigo</vt:lpstr>
      <vt:lpstr>codigo</vt:lpstr>
      <vt:lpstr>codigo</vt:lpstr>
      <vt:lpstr>codigo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“Ajuste de curvas”</dc:title>
  <dc:creator>NISHIMURA RUBIO, NOBUYUKI ANTONIO</dc:creator>
  <cp:lastModifiedBy>NISHIMURA RUBIO, NOBUYUKI ANTONIO</cp:lastModifiedBy>
  <cp:revision>10</cp:revision>
  <dcterms:created xsi:type="dcterms:W3CDTF">2017-12-01T02:09:00Z</dcterms:created>
  <dcterms:modified xsi:type="dcterms:W3CDTF">2017-12-01T20:36:22Z</dcterms:modified>
</cp:coreProperties>
</file>