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9"/>
    <p:restoredTop sz="91463"/>
  </p:normalViewPr>
  <p:slideViewPr>
    <p:cSldViewPr snapToGrid="0" snapToObjects="1">
      <p:cViewPr>
        <p:scale>
          <a:sx n="81" d="100"/>
          <a:sy n="81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F8C40-7394-4B6B-A366-D050A9B013CB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8C5022-0CD1-44CA-A424-C93F6A9730B2}">
      <dgm:prSet/>
      <dgm:spPr/>
      <dgm:t>
        <a:bodyPr/>
        <a:lstStyle/>
        <a:p>
          <a:r>
            <a:rPr lang="es-ES_tradnl"/>
            <a:t>Propuesto por el matemático Benoit Mandelbrot en 1975, el termino fractal es utilizado para describir un objeto semi geométrico cuya estructura básica, fragmentada o aparentemente irregular, se repite a diferentes escalas.</a:t>
          </a:r>
          <a:endParaRPr lang="en-US"/>
        </a:p>
      </dgm:t>
    </dgm:pt>
    <dgm:pt modelId="{1EF95408-358F-4051-83FC-CC210913BDAB}" type="parTrans" cxnId="{B7190A5E-9E77-41AB-AA68-4124E25671F1}">
      <dgm:prSet/>
      <dgm:spPr/>
      <dgm:t>
        <a:bodyPr/>
        <a:lstStyle/>
        <a:p>
          <a:endParaRPr lang="en-US"/>
        </a:p>
      </dgm:t>
    </dgm:pt>
    <dgm:pt modelId="{759C3531-8C5C-4773-9601-317819ED0BD8}" type="sibTrans" cxnId="{B7190A5E-9E77-41AB-AA68-4124E25671F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6F34CD7-D420-424D-B751-7F47CE01F8FA}">
      <dgm:prSet/>
      <dgm:spPr/>
      <dgm:t>
        <a:bodyPr/>
        <a:lstStyle/>
        <a:p>
          <a:r>
            <a:rPr lang="es-ES_tradnl"/>
            <a:t>Existen 3 tipos de auto similitud que pueden representar: auto similitud exacta, cuasiautosimilitud y auto similitud estadística.</a:t>
          </a:r>
          <a:endParaRPr lang="en-US"/>
        </a:p>
      </dgm:t>
    </dgm:pt>
    <dgm:pt modelId="{D5F4C876-D94C-47B0-9509-E1C6D87C4677}" type="parTrans" cxnId="{55C60F8E-AA8D-4D8F-9DE8-19479CC8C968}">
      <dgm:prSet/>
      <dgm:spPr/>
      <dgm:t>
        <a:bodyPr/>
        <a:lstStyle/>
        <a:p>
          <a:endParaRPr lang="en-US"/>
        </a:p>
      </dgm:t>
    </dgm:pt>
    <dgm:pt modelId="{433F8565-7076-45A6-96D8-4B7AFEC582CB}" type="sibTrans" cxnId="{55C60F8E-AA8D-4D8F-9DE8-19479CC8C96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D894709-6316-6B4D-8064-36F81A234C92}" type="pres">
      <dgm:prSet presAssocID="{BABF8C40-7394-4B6B-A366-D050A9B013C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C9A2A376-1DED-4340-A60F-5491535B062C}" type="pres">
      <dgm:prSet presAssocID="{0F8C5022-0CD1-44CA-A424-C93F6A9730B2}" presName="compositeNode" presStyleCnt="0"/>
      <dgm:spPr/>
    </dgm:pt>
    <dgm:pt modelId="{84D475E7-EF12-0B49-B3EC-7FB7C70B1A57}" type="pres">
      <dgm:prSet presAssocID="{0F8C5022-0CD1-44CA-A424-C93F6A9730B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BA7AE60-B582-634A-BD6F-3E50CE98207F}" type="pres">
      <dgm:prSet presAssocID="{0F8C5022-0CD1-44CA-A424-C93F6A9730B2}" presName="parSh" presStyleCnt="0"/>
      <dgm:spPr/>
    </dgm:pt>
    <dgm:pt modelId="{A7C1C3A6-E894-2C4E-BD0A-9A202BAC90BC}" type="pres">
      <dgm:prSet presAssocID="{0F8C5022-0CD1-44CA-A424-C93F6A9730B2}" presName="lineNode" presStyleLbl="alignAccFollowNode1" presStyleIdx="0" presStyleCnt="6"/>
      <dgm:spPr/>
    </dgm:pt>
    <dgm:pt modelId="{AB05505D-4121-CD4D-A8AF-F3E04D813B9D}" type="pres">
      <dgm:prSet presAssocID="{0F8C5022-0CD1-44CA-A424-C93F6A9730B2}" presName="lineArrowNode" presStyleLbl="alignAccFollowNode1" presStyleIdx="1" presStyleCnt="6"/>
      <dgm:spPr/>
    </dgm:pt>
    <dgm:pt modelId="{85D4E9B7-AB16-E043-843A-6498848C0C20}" type="pres">
      <dgm:prSet presAssocID="{759C3531-8C5C-4773-9601-317819ED0BD8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D69E96FD-89C9-FC49-9F1F-71255A5C8A00}" type="pres">
      <dgm:prSet presAssocID="{759C3531-8C5C-4773-9601-317819ED0BD8}" presName="spacerBetweenCircleAndCallout" presStyleCnt="0">
        <dgm:presLayoutVars/>
      </dgm:prSet>
      <dgm:spPr/>
    </dgm:pt>
    <dgm:pt modelId="{65CBA30B-B458-7D42-BE97-E74E2F0DE395}" type="pres">
      <dgm:prSet presAssocID="{0F8C5022-0CD1-44CA-A424-C93F6A9730B2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93EBCBE-A477-1E48-B9FB-1653EAFB9172}" type="pres">
      <dgm:prSet presAssocID="{759C3531-8C5C-4773-9601-317819ED0BD8}" presName="sibTransComposite" presStyleCnt="0"/>
      <dgm:spPr/>
    </dgm:pt>
    <dgm:pt modelId="{079F8234-4210-9A48-9C31-0FF9F05E478B}" type="pres">
      <dgm:prSet presAssocID="{16F34CD7-D420-424D-B751-7F47CE01F8FA}" presName="compositeNode" presStyleCnt="0"/>
      <dgm:spPr/>
    </dgm:pt>
    <dgm:pt modelId="{24E9215B-A403-484F-82D9-CCE065960703}" type="pres">
      <dgm:prSet presAssocID="{16F34CD7-D420-424D-B751-7F47CE01F8F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E4F23A-46E2-0742-82D0-AC7F0455F94A}" type="pres">
      <dgm:prSet presAssocID="{16F34CD7-D420-424D-B751-7F47CE01F8FA}" presName="parSh" presStyleCnt="0"/>
      <dgm:spPr/>
    </dgm:pt>
    <dgm:pt modelId="{D6750B5C-B75A-9B43-A2A0-81DCD6913A00}" type="pres">
      <dgm:prSet presAssocID="{16F34CD7-D420-424D-B751-7F47CE01F8FA}" presName="lineNode" presStyleLbl="alignAccFollowNode1" presStyleIdx="3" presStyleCnt="6"/>
      <dgm:spPr/>
    </dgm:pt>
    <dgm:pt modelId="{EB3EE808-E24F-2C40-B004-8B523178FA73}" type="pres">
      <dgm:prSet presAssocID="{16F34CD7-D420-424D-B751-7F47CE01F8FA}" presName="lineArrowNode" presStyleLbl="alignAccFollowNode1" presStyleIdx="4" presStyleCnt="6"/>
      <dgm:spPr/>
    </dgm:pt>
    <dgm:pt modelId="{6B09D9D4-82E9-434D-8440-CD669A1EA117}" type="pres">
      <dgm:prSet presAssocID="{433F8565-7076-45A6-96D8-4B7AFEC582CB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EC6BCBFC-55F2-2E49-9BFF-C9E7552E5FFB}" type="pres">
      <dgm:prSet presAssocID="{433F8565-7076-45A6-96D8-4B7AFEC582CB}" presName="spacerBetweenCircleAndCallout" presStyleCnt="0">
        <dgm:presLayoutVars/>
      </dgm:prSet>
      <dgm:spPr/>
    </dgm:pt>
    <dgm:pt modelId="{15F8A7C5-D8D6-B84E-BC1E-8A73D32E8EA2}" type="pres">
      <dgm:prSet presAssocID="{16F34CD7-D420-424D-B751-7F47CE01F8FA}" presName="node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B7190A5E-9E77-41AB-AA68-4124E25671F1}" srcId="{BABF8C40-7394-4B6B-A366-D050A9B013CB}" destId="{0F8C5022-0CD1-44CA-A424-C93F6A9730B2}" srcOrd="0" destOrd="0" parTransId="{1EF95408-358F-4051-83FC-CC210913BDAB}" sibTransId="{759C3531-8C5C-4773-9601-317819ED0BD8}"/>
    <dgm:cxn modelId="{D82B9E72-28A2-A64C-925B-99B57F26F2B6}" type="presOf" srcId="{16F34CD7-D420-424D-B751-7F47CE01F8FA}" destId="{15F8A7C5-D8D6-B84E-BC1E-8A73D32E8EA2}" srcOrd="0" destOrd="0" presId="urn:microsoft.com/office/officeart/2016/7/layout/LinearArrowProcessNumbered"/>
    <dgm:cxn modelId="{8DF31E87-D340-0B4B-BB3F-07E3437C798A}" type="presOf" srcId="{759C3531-8C5C-4773-9601-317819ED0BD8}" destId="{85D4E9B7-AB16-E043-843A-6498848C0C20}" srcOrd="0" destOrd="0" presId="urn:microsoft.com/office/officeart/2016/7/layout/LinearArrowProcessNumbered"/>
    <dgm:cxn modelId="{55C60F8E-AA8D-4D8F-9DE8-19479CC8C968}" srcId="{BABF8C40-7394-4B6B-A366-D050A9B013CB}" destId="{16F34CD7-D420-424D-B751-7F47CE01F8FA}" srcOrd="1" destOrd="0" parTransId="{D5F4C876-D94C-47B0-9509-E1C6D87C4677}" sibTransId="{433F8565-7076-45A6-96D8-4B7AFEC582CB}"/>
    <dgm:cxn modelId="{21BDAAA5-C01B-8B45-9127-77669313B7DD}" type="presOf" srcId="{BABF8C40-7394-4B6B-A366-D050A9B013CB}" destId="{7D894709-6316-6B4D-8064-36F81A234C92}" srcOrd="0" destOrd="0" presId="urn:microsoft.com/office/officeart/2016/7/layout/LinearArrowProcessNumbered"/>
    <dgm:cxn modelId="{CE23B75C-E3C6-9146-B258-C15CE4F99546}" type="presOf" srcId="{433F8565-7076-45A6-96D8-4B7AFEC582CB}" destId="{6B09D9D4-82E9-434D-8440-CD669A1EA117}" srcOrd="0" destOrd="0" presId="urn:microsoft.com/office/officeart/2016/7/layout/LinearArrowProcessNumbered"/>
    <dgm:cxn modelId="{DB43B8A3-A730-9C45-96B8-4A04AB3B209D}" type="presOf" srcId="{0F8C5022-0CD1-44CA-A424-C93F6A9730B2}" destId="{65CBA30B-B458-7D42-BE97-E74E2F0DE395}" srcOrd="0" destOrd="0" presId="urn:microsoft.com/office/officeart/2016/7/layout/LinearArrowProcessNumbered"/>
    <dgm:cxn modelId="{AA43CE85-649A-D740-B737-27625273100F}" type="presParOf" srcId="{7D894709-6316-6B4D-8064-36F81A234C92}" destId="{C9A2A376-1DED-4340-A60F-5491535B062C}" srcOrd="0" destOrd="0" presId="urn:microsoft.com/office/officeart/2016/7/layout/LinearArrowProcessNumbered"/>
    <dgm:cxn modelId="{AD374163-8C0C-7E49-89D8-4FE5C963BBDA}" type="presParOf" srcId="{C9A2A376-1DED-4340-A60F-5491535B062C}" destId="{84D475E7-EF12-0B49-B3EC-7FB7C70B1A57}" srcOrd="0" destOrd="0" presId="urn:microsoft.com/office/officeart/2016/7/layout/LinearArrowProcessNumbered"/>
    <dgm:cxn modelId="{C871C2E6-CDBD-934E-A74D-687213B48A60}" type="presParOf" srcId="{C9A2A376-1DED-4340-A60F-5491535B062C}" destId="{3BA7AE60-B582-634A-BD6F-3E50CE98207F}" srcOrd="1" destOrd="0" presId="urn:microsoft.com/office/officeart/2016/7/layout/LinearArrowProcessNumbered"/>
    <dgm:cxn modelId="{FCC9E348-6224-9C44-AF67-857454F21AA2}" type="presParOf" srcId="{3BA7AE60-B582-634A-BD6F-3E50CE98207F}" destId="{A7C1C3A6-E894-2C4E-BD0A-9A202BAC90BC}" srcOrd="0" destOrd="0" presId="urn:microsoft.com/office/officeart/2016/7/layout/LinearArrowProcessNumbered"/>
    <dgm:cxn modelId="{3AAFCBAC-3E60-B54B-81C9-8AC305D0B466}" type="presParOf" srcId="{3BA7AE60-B582-634A-BD6F-3E50CE98207F}" destId="{AB05505D-4121-CD4D-A8AF-F3E04D813B9D}" srcOrd="1" destOrd="0" presId="urn:microsoft.com/office/officeart/2016/7/layout/LinearArrowProcessNumbered"/>
    <dgm:cxn modelId="{1B1E6F49-61DC-6F49-8887-9F343E051D92}" type="presParOf" srcId="{3BA7AE60-B582-634A-BD6F-3E50CE98207F}" destId="{85D4E9B7-AB16-E043-843A-6498848C0C20}" srcOrd="2" destOrd="0" presId="urn:microsoft.com/office/officeart/2016/7/layout/LinearArrowProcessNumbered"/>
    <dgm:cxn modelId="{DBF1D50B-BF8E-D748-ACA4-4670151AA2CE}" type="presParOf" srcId="{3BA7AE60-B582-634A-BD6F-3E50CE98207F}" destId="{D69E96FD-89C9-FC49-9F1F-71255A5C8A00}" srcOrd="3" destOrd="0" presId="urn:microsoft.com/office/officeart/2016/7/layout/LinearArrowProcessNumbered"/>
    <dgm:cxn modelId="{A7CED8CA-7832-9940-8BAF-4085BE5BCFCD}" type="presParOf" srcId="{C9A2A376-1DED-4340-A60F-5491535B062C}" destId="{65CBA30B-B458-7D42-BE97-E74E2F0DE395}" srcOrd="2" destOrd="0" presId="urn:microsoft.com/office/officeart/2016/7/layout/LinearArrowProcessNumbered"/>
    <dgm:cxn modelId="{CD2EA29D-F3C9-904E-A223-87F4D2B43D80}" type="presParOf" srcId="{7D894709-6316-6B4D-8064-36F81A234C92}" destId="{E93EBCBE-A477-1E48-B9FB-1653EAFB9172}" srcOrd="1" destOrd="0" presId="urn:microsoft.com/office/officeart/2016/7/layout/LinearArrowProcessNumbered"/>
    <dgm:cxn modelId="{921A66EA-781D-234F-A965-0C7B322CF3DE}" type="presParOf" srcId="{7D894709-6316-6B4D-8064-36F81A234C92}" destId="{079F8234-4210-9A48-9C31-0FF9F05E478B}" srcOrd="2" destOrd="0" presId="urn:microsoft.com/office/officeart/2016/7/layout/LinearArrowProcessNumbered"/>
    <dgm:cxn modelId="{8309636C-CD13-1946-9E40-BFC2556C207E}" type="presParOf" srcId="{079F8234-4210-9A48-9C31-0FF9F05E478B}" destId="{24E9215B-A403-484F-82D9-CCE065960703}" srcOrd="0" destOrd="0" presId="urn:microsoft.com/office/officeart/2016/7/layout/LinearArrowProcessNumbered"/>
    <dgm:cxn modelId="{6B5519B2-4285-E943-96B6-83D9902CA753}" type="presParOf" srcId="{079F8234-4210-9A48-9C31-0FF9F05E478B}" destId="{F2E4F23A-46E2-0742-82D0-AC7F0455F94A}" srcOrd="1" destOrd="0" presId="urn:microsoft.com/office/officeart/2016/7/layout/LinearArrowProcessNumbered"/>
    <dgm:cxn modelId="{26E25121-2DF5-284E-A685-8A7485FC212F}" type="presParOf" srcId="{F2E4F23A-46E2-0742-82D0-AC7F0455F94A}" destId="{D6750B5C-B75A-9B43-A2A0-81DCD6913A00}" srcOrd="0" destOrd="0" presId="urn:microsoft.com/office/officeart/2016/7/layout/LinearArrowProcessNumbered"/>
    <dgm:cxn modelId="{FA299BE2-E6A7-7D4D-9C52-43F355FEFD3C}" type="presParOf" srcId="{F2E4F23A-46E2-0742-82D0-AC7F0455F94A}" destId="{EB3EE808-E24F-2C40-B004-8B523178FA73}" srcOrd="1" destOrd="0" presId="urn:microsoft.com/office/officeart/2016/7/layout/LinearArrowProcessNumbered"/>
    <dgm:cxn modelId="{DE157C94-4C4F-2A46-87DB-DD6660D3427F}" type="presParOf" srcId="{F2E4F23A-46E2-0742-82D0-AC7F0455F94A}" destId="{6B09D9D4-82E9-434D-8440-CD669A1EA117}" srcOrd="2" destOrd="0" presId="urn:microsoft.com/office/officeart/2016/7/layout/LinearArrowProcessNumbered"/>
    <dgm:cxn modelId="{86BFB668-196F-604F-B557-0C091D83B26C}" type="presParOf" srcId="{F2E4F23A-46E2-0742-82D0-AC7F0455F94A}" destId="{EC6BCBFC-55F2-2E49-9BFF-C9E7552E5FFB}" srcOrd="3" destOrd="0" presId="urn:microsoft.com/office/officeart/2016/7/layout/LinearArrowProcessNumbered"/>
    <dgm:cxn modelId="{C63E52FC-584E-4140-A503-54A1DD80D4CD}" type="presParOf" srcId="{079F8234-4210-9A48-9C31-0FF9F05E478B}" destId="{15F8A7C5-D8D6-B84E-BC1E-8A73D32E8EA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1C3A6-E894-2C4E-BD0A-9A202BAC90BC}">
      <dsp:nvSpPr>
        <dsp:cNvPr id="0" name=""/>
        <dsp:cNvSpPr/>
      </dsp:nvSpPr>
      <dsp:spPr>
        <a:xfrm>
          <a:off x="2705100" y="760286"/>
          <a:ext cx="216408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5505D-4121-CD4D-A8AF-F3E04D813B9D}">
      <dsp:nvSpPr>
        <dsp:cNvPr id="0" name=""/>
        <dsp:cNvSpPr/>
      </dsp:nvSpPr>
      <dsp:spPr>
        <a:xfrm>
          <a:off x="4999024" y="642385"/>
          <a:ext cx="248869" cy="300619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4E9B7-AB16-E043-843A-6498848C0C20}">
      <dsp:nvSpPr>
        <dsp:cNvPr id="0" name=""/>
        <dsp:cNvSpPr/>
      </dsp:nvSpPr>
      <dsp:spPr>
        <a:xfrm>
          <a:off x="1674268" y="0"/>
          <a:ext cx="1520643" cy="15206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896961" y="222693"/>
        <a:ext cx="1075257" cy="1075257"/>
      </dsp:txXfrm>
    </dsp:sp>
    <dsp:sp modelId="{65CBA30B-B458-7D42-BE97-E74E2F0DE395}">
      <dsp:nvSpPr>
        <dsp:cNvPr id="0" name=""/>
        <dsp:cNvSpPr/>
      </dsp:nvSpPr>
      <dsp:spPr>
        <a:xfrm>
          <a:off x="0" y="1684800"/>
          <a:ext cx="4869180" cy="1845262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86" tIns="165100" rIns="384086" bIns="1651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100" kern="1200"/>
            <a:t>Propuesto por el matemático Benoit Mandelbrot en 1975, el termino fractal es utilizado para describir un objeto semi geométrico cuya estructura básica, fragmentada o aparentemente irregular, se repite a diferentes escalas.</a:t>
          </a:r>
          <a:endParaRPr lang="en-US" sz="1100" kern="1200"/>
        </a:p>
      </dsp:txBody>
      <dsp:txXfrm>
        <a:off x="0" y="2053852"/>
        <a:ext cx="4869180" cy="1476210"/>
      </dsp:txXfrm>
    </dsp:sp>
    <dsp:sp modelId="{D6750B5C-B75A-9B43-A2A0-81DCD6913A00}">
      <dsp:nvSpPr>
        <dsp:cNvPr id="0" name=""/>
        <dsp:cNvSpPr/>
      </dsp:nvSpPr>
      <dsp:spPr>
        <a:xfrm>
          <a:off x="5410200" y="766977"/>
          <a:ext cx="2434590" cy="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9D9D4-82E9-434D-8440-CD669A1EA117}">
      <dsp:nvSpPr>
        <dsp:cNvPr id="0" name=""/>
        <dsp:cNvSpPr/>
      </dsp:nvSpPr>
      <dsp:spPr>
        <a:xfrm>
          <a:off x="7084468" y="6688"/>
          <a:ext cx="1520643" cy="15206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307161" y="229381"/>
        <a:ext cx="1075257" cy="1075257"/>
      </dsp:txXfrm>
    </dsp:sp>
    <dsp:sp modelId="{15F8A7C5-D8D6-B84E-BC1E-8A73D32E8EA2}">
      <dsp:nvSpPr>
        <dsp:cNvPr id="0" name=""/>
        <dsp:cNvSpPr/>
      </dsp:nvSpPr>
      <dsp:spPr>
        <a:xfrm>
          <a:off x="5410200" y="1684800"/>
          <a:ext cx="4869180" cy="1845262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86" tIns="165100" rIns="384086" bIns="1651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100" kern="1200"/>
            <a:t>Existen 3 tipos de auto similitud que pueden representar: auto similitud exacta, cuasiautosimilitud y auto similitud estadística.</a:t>
          </a:r>
          <a:endParaRPr lang="en-US" sz="1100" kern="1200"/>
        </a:p>
      </dsp:txBody>
      <dsp:txXfrm>
        <a:off x="5410200" y="2053852"/>
        <a:ext cx="4869180" cy="147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887DE-5D29-FC4A-9F32-BBD8007E40B2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10A9F-70E7-6E44-A789-512BC438046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19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770CA6A-B3B0-4826-A91F-B2B1F89220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51B9DA-B0CC-480A-8EA5-4D5C3E0515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FE641DB-A503-41DE-ACA6-36B41C6C2BE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s-ES_tradnl" sz="5400"/>
              <a:t>Proyecto “fractales”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s-ES_tradnl"/>
              <a:t>Israel González</a:t>
            </a:r>
            <a:endParaRPr lang="es-ES_tradnl" dirty="0"/>
          </a:p>
          <a:p>
            <a:pPr algn="r"/>
            <a:r>
              <a:rPr lang="es-ES_tradnl" dirty="0"/>
              <a:t>Hugo Saucedo</a:t>
            </a:r>
          </a:p>
          <a:p>
            <a:pPr algn="r"/>
            <a:r>
              <a:rPr lang="es-ES_tradnl" dirty="0"/>
              <a:t>Antonio Nishimura</a:t>
            </a:r>
          </a:p>
        </p:txBody>
      </p:sp>
    </p:spTree>
    <p:extLst>
      <p:ext uri="{BB962C8B-B14F-4D97-AF65-F5344CB8AC3E}">
        <p14:creationId xmlns:p14="http://schemas.microsoft.com/office/powerpoint/2010/main" val="424796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ES_tradnl" dirty="0"/>
              <a:t>fractales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298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3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TURTLE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44" y="4654782"/>
            <a:ext cx="9842500" cy="1409700"/>
          </a:xfrm>
        </p:spPr>
      </p:pic>
      <p:sp>
        <p:nvSpPr>
          <p:cNvPr id="5" name="CuadroTexto 4"/>
          <p:cNvSpPr txBox="1"/>
          <p:nvPr/>
        </p:nvSpPr>
        <p:spPr>
          <a:xfrm>
            <a:off x="1338944" y="3363685"/>
            <a:ext cx="110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Un ”</a:t>
            </a:r>
            <a:r>
              <a:rPr lang="es-ES_tradnl" dirty="0" err="1" smtClean="0"/>
              <a:t>turtle</a:t>
            </a:r>
            <a:r>
              <a:rPr lang="es-ES_tradnl" dirty="0" smtClean="0"/>
              <a:t>” es un robot miniatura que dibuja en tu pantalla y hacemos que se mueva mediante</a:t>
            </a:r>
          </a:p>
          <a:p>
            <a:r>
              <a:rPr lang="es-ES_tradnl" dirty="0" smtClean="0"/>
              <a:t>Comandos de Python.   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0" y="316665"/>
            <a:ext cx="1951996" cy="284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2474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</Template>
  <TotalTime>40</TotalTime>
  <Words>92</Words>
  <Application>Microsoft Macintosh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Arial</vt:lpstr>
      <vt:lpstr>Estela de condensación</vt:lpstr>
      <vt:lpstr>Proyecto “fractales”</vt:lpstr>
      <vt:lpstr>fractales</vt:lpstr>
      <vt:lpstr>TURTLE</vt:lpstr>
      <vt:lpstr>Presentación de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“fractales”</dc:title>
  <dc:creator>NISHIMURA RUBIO, NOBUYUKI ANTONIO</dc:creator>
  <cp:lastModifiedBy>NISHIMURA RUBIO, NOBUYUKI ANTONIO</cp:lastModifiedBy>
  <cp:revision>3</cp:revision>
  <dcterms:created xsi:type="dcterms:W3CDTF">2017-11-02T22:09:25Z</dcterms:created>
  <dcterms:modified xsi:type="dcterms:W3CDTF">2017-11-02T22:50:12Z</dcterms:modified>
</cp:coreProperties>
</file>