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9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AFEB8-A3E3-4AAB-928C-B6C1848D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A4A127-C48D-4377-B306-FE6F5D0F3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BFE8FA-AF58-499B-9C64-AD0E5E6B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577622-FEB6-4C7B-9F3F-C8FABAC2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B5002F-5518-461D-A175-B8E00F5C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F443A1-D9ED-47F1-88F3-5C042B9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BAE98A1-EFB5-4AF3-9D77-894A6F1E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D901AE-6471-493B-AD76-C7D80D73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F0CBED-085D-46D4-B8A2-BD38CC8E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F7BB55-5717-4482-B45A-D45DBD0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3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8B0BF95-862E-4078-AAA2-9388D75C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98D8AA-1268-4E33-BD93-E0E2491C2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95BD36-A4F0-45B7-A5AE-EC9F031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5E00EF-79BF-44A4-8FD7-EF57426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1B940A-075A-4773-B55C-C6DB4438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CCC436-AA2E-4CED-9093-849B3CC9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067614-35D5-4EE3-B650-D9DC2B85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E162F-EBF1-4132-9C01-8FB238A7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5D9A3B-39A6-41D9-BF16-B6FD199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C2FDB5-06E5-45D2-8634-27113FF0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4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2C75F0-EF98-4200-8419-0A5DBFDF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B887CD-1859-4838-B286-A97CDE80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695CF3-98EA-4CE4-826D-A0DDC532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7E6164-951E-4CDB-939A-0B87932C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1E1420-4952-4250-89FF-965ADCF0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87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D47BF9-99B4-4B76-9711-90210A8A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14D827-D2DF-4B88-96D5-D5FA4A451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CF318C-D8F2-4109-A8ED-1D7EAF74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BFDEFAC-BA82-4629-8B87-933658A0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52EF28-2FAF-4F29-B994-B343919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3FCFF8-C4A1-4CDC-BA60-D7C5E462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4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09FD0-9BD9-4931-AC44-5321378C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67DED0-6AB5-469E-A283-8014B1B9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D84FDB-669D-444B-B4D1-31E662AE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B8088B6-940E-44EF-AF52-2DB17A0BD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486242D-ECD2-46A5-A805-B5071667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DF23B24-1458-47ED-B27D-CA381B33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D463BB0-1A57-4159-8E7B-D8C25A07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A60C42-B708-4A20-91ED-EB9A8A8B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6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87E3FF-36FD-4097-9233-D42BE736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42ACFC9-DCA7-41F2-B1E1-00D5F5A9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83923E-3277-424D-A961-6EAC9577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817D44-D443-4A1C-AD4B-3F37F79B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97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377683D-C541-4589-A6FA-66988718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32696AA-040F-405F-BE86-2A8359DD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E09B5D2-66CF-4123-A45C-9EE3B3F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1DD829-7160-4C43-86E3-1A511228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EBB3F1-9140-4768-8616-9CA1A0D9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9A96898-44AF-41FB-8ED5-36D70E4C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442ED6-CEC5-498D-9191-735CCE0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63FE41-720A-4867-8450-F7762B9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0B2124-F7C8-4595-81EF-9B060F57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D05D92-1AE8-46D7-9F1C-30F8885B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7CC09C9-EB6D-4885-9515-C05C38201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177D2A-93C1-419A-B5CC-C7CA5366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78D977-C40F-4AE0-8774-8CD3A599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0172E2-3DE4-404D-AC9C-67A7B061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60480E-5AF4-4B8C-8D66-28A86DD4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53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5241F67-9DF3-4A36-BB7D-F2D2E740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56A2EB-8C4F-482A-A604-D204ADDE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A74A91-4DEF-453F-8B36-4457CA8A5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DFF6-6615-4B70-857F-AEFD1922C03C}" type="datetimeFigureOut">
              <a:rPr lang="he-IL" smtClean="0"/>
              <a:t>ט"ז/אדר/תשפ"א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333025-1478-4B62-9C5C-307A25D6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4711C0-0FB5-432D-A09E-E364DE25E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CE7C-6CB8-4CF9-90F5-39BDE14071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4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86A1B2C-E733-4B38-86A6-0C262506D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5093"/>
            <a:ext cx="12192000" cy="9144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6DE2CE0-8047-4142-9D76-F531A545C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16039"/>
            <a:ext cx="9144000" cy="2387600"/>
          </a:xfrm>
        </p:spPr>
        <p:txBody>
          <a:bodyPr/>
          <a:lstStyle/>
          <a:p>
            <a:pPr rtl="0"/>
            <a:r>
              <a:rPr lang="en-US" sz="6000" i="0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Ant colony optimization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121FD80-8E9C-4D28-BB0B-77BFC456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672"/>
            <a:ext cx="9144000" cy="1655762"/>
          </a:xfrm>
        </p:spPr>
        <p:txBody>
          <a:bodyPr/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by Jonathan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Fibush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&amp; Elad Israel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389A794-B0B5-4355-859A-CDDA3AE8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D8E128-6943-4AAD-96BA-7554BB7A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27" y="371764"/>
            <a:ext cx="9931400" cy="6114472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הבעיה:</a:t>
            </a:r>
            <a:endParaRPr lang="he-IL" sz="3600" b="0" dirty="0">
              <a:effectLst/>
            </a:endParaRPr>
          </a:p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בעיית הסוכן הנוסע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Travelling Salesman Problem- TSP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dirty="0">
              <a:effectLst/>
            </a:endParaRP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כדי להפוך את הבעיה ליותר 'מעניינת', בנוסף ל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TSP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הרגיל מימשנו וריאנט נוסף-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 TSP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בוריאנט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זה חלק מהערים יהיו חובה וחלק לא. הסוכן חייב לעבור בערים שהם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mandatory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אבל ישנן ערים נוספות שהוא יכול להגיע אליהן. מעבר דרך ערים אלו יכול לעזור לו ולקצר את המסלול או דווקא להאריך אותו.</a:t>
            </a:r>
            <a:endParaRPr lang="he-IL" b="0" dirty="0">
              <a:effectLst/>
            </a:endParaRPr>
          </a:p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2400" dirty="0"/>
            </a:br>
            <a:r>
              <a:rPr lang="he-IL" sz="2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הפתרון:</a:t>
            </a:r>
            <a:endParaRPr lang="he-IL" sz="3600" b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אופטימיזציית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קן הנמלים" על מנת למצוא פתרון מקורב לבעיה.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כדי להפוך את גישת הפתרון ליותר 'מעניינת', בנוסף ל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הרגיל מימשנו וריאנט נוסף-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 ACO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רגיל אנו מנסים למזער(להביא למינימום) את עלות המסלול כולו(סכום המרחקים בין כל הערים בהן הנמלה טיילה במסלול). </a:t>
            </a: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בוריאנט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פונקציית ה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של המסלול תוגדר להיות המחיר המקסימלי בין שתי ערים שהסוכן ביקר בהן בזו אחר זו.</a:t>
            </a:r>
          </a:p>
          <a:p>
            <a:pPr mar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לבסוף נשלב את 2 </a:t>
            </a:r>
            <a:r>
              <a:rPr lang="he-IL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הוריאנטים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 TSP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עם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 ACO 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לכדי וריאנט חדש-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Combined</a:t>
            </a:r>
            <a:r>
              <a:rPr lang="he-I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he-I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בוריאנט</a:t>
            </a:r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זה גם הבעיה שאותה אנחנו רוצים לפתור יכולה להכיל ערים אופציונליות, וגם בדרך הפתרון ננסה למזער את המרחק הגדול ביותר בין הערים במסלול.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242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4AF8EF6-AC54-40B4-ACF5-1FAC1014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17108C4-AD86-4D12-B46D-E5D0CF0D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055" y="134215"/>
            <a:ext cx="1266536" cy="872549"/>
          </a:xfrm>
        </p:spPr>
        <p:txBody>
          <a:bodyPr>
            <a:normAutofit/>
          </a:bodyPr>
          <a:lstStyle/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A48CC3-BF7D-49FB-A45E-477CAC4F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344"/>
            <a:ext cx="10587182" cy="5271799"/>
          </a:xfrm>
        </p:spPr>
        <p:txBody>
          <a:bodyPr>
            <a:normAutofit fontScale="70000" lnSpcReduction="20000"/>
          </a:bodyPr>
          <a:lstStyle/>
          <a:p>
            <a:pPr marL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יתרונות ונקודות החוזק של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ACO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קירוב פתרון של אלגוריתמים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-קשים!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יכולת חיפוש מקבילית בצורה פשוטה.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התכנסות מובטחת.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מוצא פתרונות טובים במהרה! מנגנון פידבק חיובי.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יכול לשמש לפתרון בעיות דינמיות בזכות יכולת הסתגלות מהירה לשינויים.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אמין וקל לשילוב עם אלגוריתמים אחרים</a:t>
            </a:r>
          </a:p>
          <a:p>
            <a:pPr marL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he-IL" b="0" dirty="0">
                <a:effectLst/>
              </a:rPr>
            </a:br>
            <a:br>
              <a:rPr lang="he-IL" b="0" dirty="0">
                <a:effectLst/>
              </a:rPr>
            </a:b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חסרונות ומגבלות הכוח של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</a:t>
            </a: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כולל החלטות רנדומליות שעלולות להסיט מהפתרון האופטימלי.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זמן ההתכנסות אינו ידוע מראש.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פחות מתאים לבעיות מקנה מידה גדול.</a:t>
            </a:r>
            <a:b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e-IL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 rt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he-IL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הרבה היפר-פרמטרים. עלול לגרום לפספוס הפתרון האופטימלי.</a:t>
            </a:r>
          </a:p>
        </p:txBody>
      </p:sp>
    </p:spTree>
    <p:extLst>
      <p:ext uri="{BB962C8B-B14F-4D97-AF65-F5344CB8AC3E}">
        <p14:creationId xmlns:p14="http://schemas.microsoft.com/office/powerpoint/2010/main" val="21296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173C0BC-554A-4696-82A2-9D77FC3D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05E1FB5-CD09-410F-AE72-2CD0EBEC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16" y="320891"/>
            <a:ext cx="10515600" cy="1325563"/>
          </a:xfrm>
        </p:spPr>
        <p:txBody>
          <a:bodyPr>
            <a:normAutofit/>
          </a:bodyPr>
          <a:lstStyle/>
          <a:p>
            <a:r>
              <a:rPr lang="he-IL" sz="2800" b="1" u="sng" dirty="0">
                <a:cs typeface="+mn-cs"/>
              </a:rPr>
              <a:t>תוצאות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F21E556E-4570-4348-9611-5EBA8A08D71B}"/>
              </a:ext>
            </a:extLst>
          </p:cNvPr>
          <p:cNvGrpSpPr/>
          <p:nvPr/>
        </p:nvGrpSpPr>
        <p:grpSpPr>
          <a:xfrm>
            <a:off x="1067264" y="1146714"/>
            <a:ext cx="6799345" cy="5140925"/>
            <a:chOff x="5349246" y="1773031"/>
            <a:chExt cx="6279770" cy="47480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D4B533E-239C-4FC1-BCB6-22C512DE4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59" y="1773031"/>
              <a:ext cx="3183457" cy="23932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6B18610-243A-4B1B-A902-764981BD2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246" y="1780995"/>
              <a:ext cx="3185242" cy="238532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70DCFB4-2DA7-4CBE-A437-AAB10971D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558" y="4126829"/>
              <a:ext cx="3183458" cy="23942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694D988-2658-4225-984F-1A20BCEBF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031" y="4126829"/>
              <a:ext cx="3185242" cy="239061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D1B7A678-AF4B-4206-8B56-0F83F3BA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560" y="1410953"/>
            <a:ext cx="3728256" cy="4314300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הוספת קודקודים אופציונליים מעלה את ה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</a:t>
            </a: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ההתחלתי (בסבבים הראשונים) אך מורידה את ה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</a:t>
            </a: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הסופי ומביאה לתוצאה טובה יותר.</a:t>
            </a:r>
          </a:p>
          <a:p>
            <a:pPr fontAlgn="base">
              <a:spcBef>
                <a:spcPts val="0"/>
              </a:spcBef>
            </a:pPr>
            <a:endParaRPr lang="he-IL" sz="20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ככל שגודל המטריצה עולה- ההבדלים בין הביצועים של השיטות השונות מצטמצם.</a:t>
            </a:r>
          </a:p>
          <a:p>
            <a:pPr fontAlgn="base">
              <a:spcBef>
                <a:spcPts val="0"/>
              </a:spcBef>
            </a:pPr>
            <a:endParaRPr lang="he-IL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ככל שגודל המטריצה עולה- לוקח לאלגוריתמים יותר זמן (יותר דורות) להתכנס לכיוון הפתרון האופטימלי. יוצא דופן הוא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ACO Optional </a:t>
            </a:r>
            <a:r>
              <a:rPr lang="he-IL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שעל גרפים גדולים מאוד הוא דווקא התכנס יותר מהר מגרפים בינוניים.</a:t>
            </a:r>
          </a:p>
        </p:txBody>
      </p:sp>
    </p:spTree>
    <p:extLst>
      <p:ext uri="{BB962C8B-B14F-4D97-AF65-F5344CB8AC3E}">
        <p14:creationId xmlns:p14="http://schemas.microsoft.com/office/powerpoint/2010/main" val="2360526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373</Words>
  <Application>Microsoft Office PowerPoint</Application>
  <PresentationFormat>מסך רחב</PresentationFormat>
  <Paragraphs>32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Wingdings</vt:lpstr>
      <vt:lpstr>ערכת נושא Office</vt:lpstr>
      <vt:lpstr>Ant colony optimization</vt:lpstr>
      <vt:lpstr>מצגת של PowerPoint‏</vt:lpstr>
      <vt:lpstr>ACO</vt:lpstr>
      <vt:lpstr>תוצאות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Elad</dc:creator>
  <cp:lastModifiedBy>Elad</cp:lastModifiedBy>
  <cp:revision>9</cp:revision>
  <dcterms:created xsi:type="dcterms:W3CDTF">2021-02-28T13:38:50Z</dcterms:created>
  <dcterms:modified xsi:type="dcterms:W3CDTF">2021-02-28T15:05:37Z</dcterms:modified>
</cp:coreProperties>
</file>