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37973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379733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2379733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2379733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320a0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b320a05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b320a0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b320a05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8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geonames.org/export/codes.html" TargetMode="External"/><Relationship Id="rId4" Type="http://schemas.openxmlformats.org/officeDocument/2006/relationships/hyperlink" Target="https://www.kaggle.com/geonames/geonames-database?select=geonames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25" y="-125"/>
            <a:ext cx="9144000" cy="5143500"/>
          </a:xfrm>
          <a:prstGeom prst="rect">
            <a:avLst/>
          </a:prstGeom>
          <a:solidFill>
            <a:srgbClr val="161313">
              <a:alpha val="72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224025"/>
            <a:ext cx="8520600" cy="7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300">
                <a:solidFill>
                  <a:srgbClr val="FFFFFF"/>
                </a:solidFill>
              </a:rPr>
              <a:t>Application idea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81300" y="1443225"/>
            <a:ext cx="8520600" cy="24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iw" sz="2600" dirty="0">
                <a:solidFill>
                  <a:srgbClr val="FFFFFF"/>
                </a:solidFill>
              </a:rPr>
              <a:t>Discover various places around the globe!</a:t>
            </a:r>
            <a:endParaRPr sz="2600" dirty="0">
              <a:solidFill>
                <a:srgbClr val="FFFFFF"/>
              </a:solidFill>
            </a:endParaRPr>
          </a:p>
          <a:p>
            <a:pPr marL="457200" lvl="0" indent="-3937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iw" sz="2600" dirty="0">
                <a:solidFill>
                  <a:srgbClr val="FFFFFF"/>
                </a:solidFill>
              </a:rPr>
              <a:t>Share your opinion about places you visited</a:t>
            </a:r>
            <a:endParaRPr sz="2600" dirty="0">
              <a:solidFill>
                <a:srgbClr val="FFFFFF"/>
              </a:solidFill>
            </a:endParaRPr>
          </a:p>
          <a:p>
            <a:pPr marL="457200" lvl="0" indent="-393700" algn="l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iw" sz="2600" dirty="0">
                <a:solidFill>
                  <a:srgbClr val="FFFFFF"/>
                </a:solidFill>
              </a:rPr>
              <a:t>Get recommendations(based on your preferences, ratings of other users, nearby places they visited etc.)  </a:t>
            </a:r>
            <a:endParaRPr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-4275"/>
            <a:ext cx="9144000" cy="5143500"/>
          </a:xfrm>
          <a:prstGeom prst="rect">
            <a:avLst/>
          </a:prstGeom>
          <a:solidFill>
            <a:srgbClr val="161313">
              <a:alpha val="72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127850"/>
            <a:ext cx="85206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300" dirty="0">
                <a:solidFill>
                  <a:srgbClr val="FFFFFF"/>
                </a:solidFill>
              </a:rPr>
              <a:t>The Dataset</a:t>
            </a:r>
            <a:endParaRPr sz="3300" dirty="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796250"/>
            <a:ext cx="8520600" cy="4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FFFFFF"/>
                </a:solidFill>
              </a:rPr>
              <a:t>GeoNames - Over 11,000,000 entries from all around the world! </a:t>
            </a:r>
            <a:r>
              <a:rPr lang="iw" sz="16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br>
              <a:rPr lang="iw" sz="1600">
                <a:solidFill>
                  <a:srgbClr val="FFFFFF"/>
                </a:solidFill>
              </a:rPr>
            </a:br>
            <a:r>
              <a:rPr lang="iw" sz="1600">
                <a:solidFill>
                  <a:srgbClr val="FFFFFF"/>
                </a:solidFill>
              </a:rPr>
              <a:t>Each entry has: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ID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Name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Geographical Location (longitude and latitude)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Feature class, feature code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w" sz="1600">
                <a:solidFill>
                  <a:srgbClr val="FFFFFF"/>
                </a:solidFill>
              </a:rPr>
              <a:t>Feature class examples - A: “country, state, region,…”; H: “stream, lake,…”; </a:t>
            </a:r>
            <a:endParaRPr sz="16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rgbClr val="FFFFFF"/>
                </a:solidFill>
              </a:rPr>
              <a:t>L: “parks, area,…”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w" sz="1600">
                <a:solidFill>
                  <a:srgbClr val="FFFFFF"/>
                </a:solidFill>
              </a:rPr>
              <a:t>Feature code examples - REST: “restaurant”; ZOO: “zoo”; RSRT: “resort”;</a:t>
            </a:r>
            <a:br>
              <a:rPr lang="iw" sz="1600">
                <a:solidFill>
                  <a:srgbClr val="FFFFFF"/>
                </a:solidFill>
              </a:rPr>
            </a:br>
            <a:r>
              <a:rPr lang="iw" sz="1600">
                <a:solidFill>
                  <a:srgbClr val="FFFFFF"/>
                </a:solidFill>
              </a:rPr>
              <a:t>PSN: “nuclear power station”.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w" sz="1600">
                <a:solidFill>
                  <a:srgbClr val="FFFFFF"/>
                </a:solidFill>
              </a:rPr>
              <a:t>Complete list at: </a:t>
            </a:r>
            <a:r>
              <a:rPr lang="iw" sz="16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http://www.geonames.org/export/codes.html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Country code and district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Population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Elevation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w" sz="1600">
                <a:solidFill>
                  <a:srgbClr val="FFFFFF"/>
                </a:solidFill>
              </a:rPr>
              <a:t>Timezone</a:t>
            </a:r>
            <a:endParaRPr sz="16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00" y="112125"/>
            <a:ext cx="8670501" cy="49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-4275"/>
            <a:ext cx="9144000" cy="5143500"/>
          </a:xfrm>
          <a:prstGeom prst="rect">
            <a:avLst/>
          </a:prstGeom>
          <a:solidFill>
            <a:srgbClr val="161313">
              <a:alpha val="72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300" y="290388"/>
            <a:ext cx="5045401" cy="4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4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-4275"/>
            <a:ext cx="9144000" cy="5143500"/>
          </a:xfrm>
          <a:prstGeom prst="rect">
            <a:avLst/>
          </a:prstGeom>
          <a:solidFill>
            <a:srgbClr val="161313">
              <a:alpha val="720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5EEFF6-41AB-4A85-9FDB-BAD8C0A2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" y="796250"/>
            <a:ext cx="7374194" cy="40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1D0EA07A-4841-4A2E-A2AF-EDBB045FF73A}"/>
              </a:ext>
            </a:extLst>
          </p:cNvPr>
          <p:cNvSpPr txBox="1">
            <a:spLocks/>
          </p:cNvSpPr>
          <p:nvPr/>
        </p:nvSpPr>
        <p:spPr>
          <a:xfrm>
            <a:off x="311700" y="127850"/>
            <a:ext cx="85206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8205776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‫הצגה על המסך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Application idea</vt:lpstr>
      <vt:lpstr>The Dataset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idea</dc:title>
  <cp:lastModifiedBy>Elad</cp:lastModifiedBy>
  <cp:revision>1</cp:revision>
  <dcterms:modified xsi:type="dcterms:W3CDTF">2021-01-19T17:27:16Z</dcterms:modified>
</cp:coreProperties>
</file>