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David" panose="020E0502060401010101" pitchFamily="34" charset="-79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edb11ff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edb11ff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edb11ffc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edb11ffc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lvl="1" algn="ct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0" name="Google Shape;20;p2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88" name="Google Shape;88;p11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95" name="Google Shape;95;p12" descr="RedHashing.emf"/>
          <p:cNvPicPr preferRelativeResize="0"/>
          <p:nvPr/>
        </p:nvPicPr>
        <p:blipFill rotWithShape="1">
          <a:blip r:embed="rId2">
            <a:alphaModFix/>
          </a:blip>
          <a:srcRect l="-115" r="59214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7" name="Google Shape;27;p3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228600" algn="l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34" name="Google Shape;34;p4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42" name="Google Shape;42;p5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52" name="Google Shape;52;p6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58" name="Google Shape;58;p7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70" name="Google Shape;70;p9" descr="RedHashing.emf"/>
          <p:cNvPicPr preferRelativeResize="0"/>
          <p:nvPr/>
        </p:nvPicPr>
        <p:blipFill rotWithShape="1">
          <a:blip r:embed="rId2">
            <a:alphaModFix/>
          </a:blip>
          <a:srcRect l="-115" r="15827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81" name="Google Shape;81;p10" descr="RedHashing.emf"/>
          <p:cNvPicPr preferRelativeResize="0"/>
          <p:nvPr/>
        </p:nvPicPr>
        <p:blipFill rotWithShape="1">
          <a:blip r:embed="rId2">
            <a:alphaModFix/>
          </a:blip>
          <a:srcRect l="-115" t="474" r="48548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r" rtl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r" rt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F8F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477370" y="-149564"/>
            <a:ext cx="11236959" cy="365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iw-IL" b="1" dirty="0"/>
              <a:t>Find a roommate</a:t>
            </a:r>
            <a:endParaRPr dirty="0"/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l="7964" t="7249" r="15828" b="37305"/>
          <a:stretch/>
        </p:blipFill>
        <p:spPr>
          <a:xfrm>
            <a:off x="1751270" y="3695947"/>
            <a:ext cx="8689158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4">
            <a:alphaModFix/>
          </a:blip>
          <a:srcRect t="1538" b="-1538"/>
          <a:stretch/>
        </p:blipFill>
        <p:spPr>
          <a:xfrm>
            <a:off x="0" y="6130094"/>
            <a:ext cx="12192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771525" y="1066800"/>
            <a:ext cx="9999900" cy="3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700" b="1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ת</a:t>
            </a:r>
            <a:r>
              <a:rPr lang="iw-IL" sz="2700" b="1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יאור העבודה</a:t>
            </a:r>
            <a:endParaRPr sz="2700" b="1" i="0" u="sng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האפליקציה שלנו מסייעת לאנשים הגרים או רוצים לגור בדירת שותפים למצוא שותף</a:t>
            </a:r>
            <a:r>
              <a:rPr lang="he-IL" sz="2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iw-IL" sz="2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7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000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iw-IL" sz="27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הכנסה למאגר:</a:t>
            </a:r>
            <a:r>
              <a:rPr lang="he-IL" sz="27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2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משתמש יכול להכניס את עצמו לDB</a:t>
            </a:r>
            <a:r>
              <a:rPr lang="he-IL" sz="2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2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כאדם שמחפש להיכנס לדירת שותפים.</a:t>
            </a:r>
            <a:endParaRPr sz="27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000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iw-IL" sz="27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חיפוש שותף:</a:t>
            </a:r>
            <a:r>
              <a:rPr lang="he-IL" sz="27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2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משתמש יכול לראות שותפים מהמאגר</a:t>
            </a:r>
            <a:r>
              <a:rPr lang="he-IL" sz="2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לס</a:t>
            </a:r>
            <a:r>
              <a:rPr lang="iw-IL" sz="2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נן ולמיין לפי הצורך וליצור עימם קשר.</a:t>
            </a:r>
            <a:endParaRPr sz="27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1866900" y="1362076"/>
            <a:ext cx="9607345" cy="451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7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איריס לוי –</a:t>
            </a:r>
            <a:br>
              <a:rPr lang="en-US" sz="17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iw-IL" sz="17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מאפיין מרכזי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בת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52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קלינאית תקשור</a:t>
            </a:r>
            <a:r>
              <a:rPr lang="he-IL" sz="1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ת.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גרושה.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מסורתית.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לעיתים מתקשה בכל מה שקשור לטכנולוגיה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מאוד חברותית</a:t>
            </a:r>
            <a:r>
              <a:rPr lang="he-IL" sz="1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br>
              <a:rPr lang="en-US" sz="1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iw-IL" sz="17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צורך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להרגיש קצת פחות לבד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דיר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 של עד 4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שותפים או שותפות 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אפשר גם מעורבב</a:t>
            </a:r>
            <a:r>
              <a:rPr lang="he-IL" sz="1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בא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זור השרון וצפונה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700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שמירה על כשרות ושבת בדירה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שותף שקצת מבין בטכנולוגיה.</a:t>
            </a:r>
            <a:endParaRPr sz="1700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7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נעמה רוט – </a:t>
            </a:r>
            <a:br>
              <a:rPr lang="en-US" sz="17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iw-IL" sz="17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מאפיין מרכזי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בת 24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סטודנטית לתואר ראשון בפסיכולוגיה באוניברסיטת אריאל</a:t>
            </a:r>
            <a:r>
              <a:rPr lang="he-IL" sz="1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דתיה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סובלת מהפרעות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קשב וריכוז.</a:t>
            </a:r>
            <a:b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iw-IL" sz="17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צורך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עצמאות.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חברות לחיים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מחפשת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דיר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 של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שותפות דתיות באזור האוניברסיטה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התחשבות בנושא שמירה על שקט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בזמן לימוד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שלפחות פעם בשבוע תהיה פעילות משותפת כלשהי בדירה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ארוחת ערב, ערב סרט וכד</a:t>
            </a:r>
            <a:r>
              <a:rPr lang="he-IL" sz="1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ו'.</a:t>
            </a:r>
            <a:endParaRPr sz="1700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7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רונן כספי – </a:t>
            </a:r>
            <a:endParaRPr sz="1700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iw-IL" sz="17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מאפיין מרכזי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בן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31,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עובד בהייטק בתל אביב ובקרוב סטודנט לתואר שני במדעי המחשב באוניברסיטת תל </a:t>
            </a:r>
            <a:endParaRPr sz="1700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אביב</a:t>
            </a:r>
            <a:r>
              <a:rPr lang="he-IL" sz="1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חילוני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נקי ומסודר.</a:t>
            </a:r>
            <a:endParaRPr sz="1700"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iw-IL" sz="17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צור</a:t>
            </a:r>
            <a:r>
              <a:rPr lang="he-IL" sz="1700" b="0" i="0" u="sng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ך:</a:t>
            </a:r>
            <a:r>
              <a:rPr lang="he-IL" sz="1700" b="0" i="0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חיי חברה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דירת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שותפים במרכז תל אביב</a:t>
            </a:r>
            <a:r>
              <a:rPr lang="he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iw-IL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שמירה על דירה נקייה ומסודרת.</a:t>
            </a:r>
            <a:endParaRPr sz="1700" dirty="0"/>
          </a:p>
        </p:txBody>
      </p:sp>
      <p:sp>
        <p:nvSpPr>
          <p:cNvPr id="126" name="Google Shape;126;p17"/>
          <p:cNvSpPr txBox="1"/>
          <p:nvPr/>
        </p:nvSpPr>
        <p:spPr>
          <a:xfrm>
            <a:off x="1076325" y="723900"/>
            <a:ext cx="100393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פרסונות</a:t>
            </a: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7" title="צילום פנים מקצועי של גבר"/>
          <p:cNvSpPr/>
          <p:nvPr/>
        </p:nvSpPr>
        <p:spPr>
          <a:xfrm>
            <a:off x="342899" y="1362076"/>
            <a:ext cx="1371601" cy="128905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l="-24998" r="-24998"/>
            </a:stretch>
          </a:blip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7" title="צילום פנים מקצועי של גבר"/>
          <p:cNvSpPr/>
          <p:nvPr/>
        </p:nvSpPr>
        <p:spPr>
          <a:xfrm>
            <a:off x="342898" y="2968577"/>
            <a:ext cx="1371602" cy="1289051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l="4357" t="-8552" r="4188" b="-21662"/>
            </a:stretch>
          </a:blip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7" title="צילום פנים מקצועי של גבר"/>
          <p:cNvSpPr/>
          <p:nvPr/>
        </p:nvSpPr>
        <p:spPr>
          <a:xfrm>
            <a:off x="342898" y="4575080"/>
            <a:ext cx="1371602" cy="128905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l="-35040" r="-11836"/>
            </a:stretch>
          </a:blip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024" y="976788"/>
            <a:ext cx="5655151" cy="5345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25" y="976788"/>
            <a:ext cx="5960175" cy="5367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288" y="875900"/>
            <a:ext cx="6419425" cy="5475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1076325" y="723900"/>
            <a:ext cx="100393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flow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076325" y="3358846"/>
            <a:ext cx="9695725" cy="815100"/>
            <a:chOff x="453900" y="1883175"/>
            <a:chExt cx="8236200" cy="815100"/>
          </a:xfrm>
        </p:grpSpPr>
        <p:sp>
          <p:nvSpPr>
            <p:cNvPr id="127" name="Google Shape;127;p17"/>
            <p:cNvSpPr txBox="1"/>
            <p:nvPr/>
          </p:nvSpPr>
          <p:spPr>
            <a:xfrm>
              <a:off x="453900" y="1883175"/>
              <a:ext cx="1176600" cy="8151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iw-IL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Entering the app</a:t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630500" y="2171925"/>
              <a:ext cx="1176600" cy="23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2807100" y="1883175"/>
              <a:ext cx="1176600" cy="8151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iw-IL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Browse and filter</a:t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983700" y="2171925"/>
              <a:ext cx="1176600" cy="23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5160300" y="1883175"/>
              <a:ext cx="1176600" cy="8151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iw-IL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Select a person</a:t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336900" y="2171925"/>
              <a:ext cx="1176600" cy="23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7513500" y="1883175"/>
              <a:ext cx="1176600" cy="8151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iw-IL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Contact</a:t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4" name="Google Shape;134;p17"/>
          <p:cNvSpPr txBox="1"/>
          <p:nvPr/>
        </p:nvSpPr>
        <p:spPr>
          <a:xfrm>
            <a:off x="428625" y="1493341"/>
            <a:ext cx="10410825" cy="149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vid"/>
              <a:buNone/>
            </a:pP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באפליקציה שלנו יש שני task-flow</a:t>
            </a:r>
            <a:r>
              <a:rPr lang="he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עיקריים:</a:t>
            </a:r>
            <a:endParaRPr sz="1800" dirty="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vid"/>
              <a:buNone/>
            </a:pPr>
            <a:r>
              <a:rPr lang="he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1. </a:t>
            </a: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הכנסת פרטים של אדם שמעוניין לגור בדירת שותפים למאגר</a:t>
            </a:r>
            <a:endParaRPr sz="1800" dirty="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vid"/>
              <a:buNone/>
            </a:pPr>
            <a:r>
              <a:rPr lang="he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2. </a:t>
            </a: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חיפוש שותף</a:t>
            </a:r>
            <a:endParaRPr sz="1800" dirty="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dirty="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vid"/>
              <a:buNone/>
            </a:pP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בחרנו להדגים את הtask-flow</a:t>
            </a:r>
            <a:r>
              <a:rPr lang="he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השני.</a:t>
            </a:r>
            <a:endParaRPr sz="1800" dirty="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28625" y="4452645"/>
            <a:ext cx="10410825" cy="151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vid"/>
              <a:buNone/>
            </a:pP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הסבר השלבים:</a:t>
            </a:r>
            <a:endParaRPr sz="1800" dirty="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כניסה לאפליקציה.</a:t>
            </a:r>
            <a:endParaRPr sz="1800" dirty="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דפדוף במאגר השותפים </a:t>
            </a:r>
            <a:r>
              <a:rPr lang="he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(</a:t>
            </a: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מאגר מלא/מסונן/לפי קטגוריות</a:t>
            </a:r>
            <a:r>
              <a:rPr lang="he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)</a:t>
            </a:r>
            <a:endParaRPr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בחירת שותף אופציונלי</a:t>
            </a:r>
            <a:endParaRPr sz="1800" dirty="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iw-IL" sz="1800" dirty="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יצירת קשר עם השותף</a:t>
            </a:r>
            <a:endParaRPr sz="1800" dirty="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1076325" y="723900"/>
            <a:ext cx="100393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938" y="1493341"/>
            <a:ext cx="6794137" cy="505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771525" y="1066800"/>
            <a:ext cx="10039200" cy="4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לבטים ברמת wireframe</a:t>
            </a:r>
            <a:r>
              <a:rPr lang="he-IL" sz="24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iw-IL" sz="24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מבנה מסך</a:t>
            </a:r>
            <a:r>
              <a:rPr lang="he-IL" sz="24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iw-IL" sz="24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תוכן</a:t>
            </a:r>
            <a:r>
              <a:rPr lang="he-IL" sz="24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4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flow</a:t>
            </a:r>
            <a:r>
              <a:rPr lang="he-IL" sz="24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400" b="1" u="sng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r" rt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להוסיף אייקונים במסך הlogin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? </a:t>
            </a: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להוסיף אייקונים ליד sort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ו-</a:t>
            </a: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?</a:t>
            </a:r>
          </a:p>
          <a:p>
            <a:pPr marL="457200" marR="0" lvl="0" indent="-381000" algn="r" rt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מסך 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כמסך נפרד או כמסך חלקי שמאחוריו יש את המסך הקודם שהיינו בו באפור יותר ? </a:t>
            </a:r>
          </a:p>
          <a:p>
            <a:pPr marL="457200" marR="0" lvl="0" indent="-381000" algn="r" rt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להעלות את הclear all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למעלה משמאל לfilter options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או להשאיר כמו שזה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r" rt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לתחום את הרכיבים במסך השלישי ע"י מסגרת או לא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r" rt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האם להוסיף תיאור לאופציות בשורת הניווט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r" rt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האם לכתוב את מספר התוצאות המוצגות בסוגריים ליד filter options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במקום ?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r" rt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iw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האם להדגיש את אופציית הסינון הנוכחית או שמספי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ק '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</a:t>
            </a:r>
            <a:r>
              <a:rPr lang="he-IL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?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397</Words>
  <Application>Microsoft Office PowerPoint</Application>
  <PresentationFormat>מסך רחב</PresentationFormat>
  <Paragraphs>40</Paragraphs>
  <Slides>8</Slides>
  <Notes>8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Century Gothic</vt:lpstr>
      <vt:lpstr>David</vt:lpstr>
      <vt:lpstr>Arial</vt:lpstr>
      <vt:lpstr>Times New Roman</vt:lpstr>
      <vt:lpstr>גלריה</vt:lpstr>
      <vt:lpstr>Find a roommate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 roommate</dc:title>
  <cp:lastModifiedBy>Elad</cp:lastModifiedBy>
  <cp:revision>8</cp:revision>
  <dcterms:modified xsi:type="dcterms:W3CDTF">2020-12-08T13:52:43Z</dcterms:modified>
</cp:coreProperties>
</file>