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0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9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2525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143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334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8241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9646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36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045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165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96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626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758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735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341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939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210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69E50B7-B231-4E7F-A81C-F81ABD4B9D1E}" type="datetimeFigureOut">
              <a:rPr lang="es-MX" smtClean="0"/>
              <a:t>02/05/2025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DE736D7-07F6-464B-949A-34575CCFF91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318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8C9294B2-FB19-AA27-D575-91D56021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67056A3-E781-0DCB-2AB1-7195066A7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6340"/>
            <a:ext cx="184731" cy="6617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MX" altLang="es-MX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kumimoji="0" lang="es-MX" altLang="es-MX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7" name="Grupo 2">
            <a:extLst>
              <a:ext uri="{FF2B5EF4-FFF2-40B4-BE49-F238E27FC236}">
                <a16:creationId xmlns:a16="http://schemas.microsoft.com/office/drawing/2014/main" id="{602B5FD4-9F84-8C3B-F09E-29E35AB401A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-64" y="-342"/>
            <a:chExt cx="121926" cy="68884"/>
          </a:xfrm>
          <a:solidFill>
            <a:schemeClr val="tx1"/>
          </a:solidFill>
        </p:grpSpPr>
        <p:pic>
          <p:nvPicPr>
            <p:cNvPr id="8" name="Image 2">
              <a:extLst>
                <a:ext uri="{FF2B5EF4-FFF2-40B4-BE49-F238E27FC236}">
                  <a16:creationId xmlns:a16="http://schemas.microsoft.com/office/drawing/2014/main" id="{296945FD-D039-D0AD-76FE-83D7831EC7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-64" y="-342"/>
              <a:ext cx="121926" cy="68884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Image 3" descr="Un letrero de color negro  Descripción generada automáticamente con confianza baja">
              <a:extLst>
                <a:ext uri="{FF2B5EF4-FFF2-40B4-BE49-F238E27FC236}">
                  <a16:creationId xmlns:a16="http://schemas.microsoft.com/office/drawing/2014/main" id="{FF870B1C-3C05-B5A6-7AE1-A62B37B961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34" y="2756"/>
              <a:ext cx="21761" cy="5061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Image 4" descr="Imagen que contiene Icono  Descripción generada automáticamente">
              <a:extLst>
                <a:ext uri="{FF2B5EF4-FFF2-40B4-BE49-F238E27FC236}">
                  <a16:creationId xmlns:a16="http://schemas.microsoft.com/office/drawing/2014/main" id="{7C97E96A-7378-958E-524B-59ED55DC5E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6" y="48584"/>
              <a:ext cx="15354" cy="14529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E984E57-3AB6-880B-0ED3-69CA6C591A7E}"/>
              </a:ext>
            </a:extLst>
          </p:cNvPr>
          <p:cNvSpPr txBox="1"/>
          <p:nvPr/>
        </p:nvSpPr>
        <p:spPr>
          <a:xfrm>
            <a:off x="3685286" y="1310033"/>
            <a:ext cx="5854045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Israel Emmanuel Jiménez Lopez.</a:t>
            </a:r>
            <a:endParaRPr lang="es-MX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i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Alumno</a:t>
            </a:r>
            <a:endParaRPr lang="es-MX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i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Reconocimiento de patrones.</a:t>
            </a:r>
            <a:endParaRPr lang="es-MX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MX" sz="1800" i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Curso</a:t>
            </a:r>
            <a:endParaRPr lang="es-MX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i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MX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sz="1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Jesús Alejandro Flores Hernández</a:t>
            </a:r>
            <a:endParaRPr lang="es-MX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MX" sz="1800" i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Profesor</a:t>
            </a:r>
            <a:endParaRPr lang="es-MX" sz="18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423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0DE66-8F0D-E775-41C9-964D2982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4528" y="64516"/>
            <a:ext cx="2798064" cy="1507067"/>
          </a:xfrm>
        </p:spPr>
        <p:txBody>
          <a:bodyPr/>
          <a:lstStyle/>
          <a:p>
            <a:r>
              <a:rPr lang="es-MX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s-MX" sz="3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IRIS</a:t>
            </a:r>
            <a:endParaRPr lang="es-MX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39AA06-1400-FC09-DB42-FC9809DF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720" y="1242399"/>
            <a:ext cx="4001008" cy="2339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conjunto de datos Iris, es un clásico en machine 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Que contiene 150 muestras de flores de 3 especies: Iris-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Iris-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versicolor</a:t>
            </a:r>
            <a:r>
              <a:rPr lang="es-MX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Iris-</a:t>
            </a:r>
            <a:r>
              <a:rPr lang="es-MX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4910BA8A-6B81-C3B2-B06B-B6CAB6EE5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370817"/>
              </p:ext>
            </p:extLst>
          </p:nvPr>
        </p:nvGraphicFramePr>
        <p:xfrm>
          <a:off x="366776" y="3801194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934242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MX" dirty="0"/>
                        <a:t>Cada muestra tiene 4 características: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7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Largo del sépalo (</a:t>
                      </a:r>
                      <a:r>
                        <a:rPr lang="es-MX" dirty="0" err="1"/>
                        <a:t>sepal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length</a:t>
                      </a:r>
                      <a:r>
                        <a:rPr lang="es-MX" dirty="0"/>
                        <a:t>) en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48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Ancho del sépalo (</a:t>
                      </a:r>
                      <a:r>
                        <a:rPr lang="es-MX" dirty="0" err="1"/>
                        <a:t>sepal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width</a:t>
                      </a:r>
                      <a:r>
                        <a:rPr lang="es-MX" dirty="0"/>
                        <a:t>) en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4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Largo del pétalo (</a:t>
                      </a:r>
                      <a:r>
                        <a:rPr lang="es-MX" dirty="0" err="1"/>
                        <a:t>petal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length</a:t>
                      </a:r>
                      <a:r>
                        <a:rPr lang="es-MX" dirty="0"/>
                        <a:t>) en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726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Ancho del pétalo (</a:t>
                      </a:r>
                      <a:r>
                        <a:rPr lang="es-MX" dirty="0" err="1"/>
                        <a:t>petal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width</a:t>
                      </a:r>
                      <a:r>
                        <a:rPr lang="es-MX" dirty="0"/>
                        <a:t>) en cm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60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Clase (nombre de la especie)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871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5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9A8F0D8-5CB7-BE1C-4B73-EF1926E4AE59}"/>
              </a:ext>
            </a:extLst>
          </p:cNvPr>
          <p:cNvSpPr txBox="1"/>
          <p:nvPr/>
        </p:nvSpPr>
        <p:spPr>
          <a:xfrm>
            <a:off x="5693664" y="261604"/>
            <a:ext cx="1761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84AF3C4-A6BA-44ED-D1FB-D5CF6DDBB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81" y="1228452"/>
            <a:ext cx="6074255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programa implementa una 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 neuronal artificial multicapa (perceptrón multicapa)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diseñada para 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clasificar 30 observaciones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famoso 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conjunto de datos Iris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una de tres especies: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kumimoji="0" lang="es-MX" altLang="es-MX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[1, 0, 0]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kumimoji="0" lang="es-MX" altLang="es-MX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versicolor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[0, 1, 0]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kumimoji="0" lang="es-MX" altLang="es-MX" sz="1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virginica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[0, 0, 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E4A64E67-6BD6-FA24-7BC1-E2E230DFBA50}"/>
              </a:ext>
            </a:extLst>
          </p:cNvPr>
          <p:cNvSpPr txBox="1"/>
          <p:nvPr/>
        </p:nvSpPr>
        <p:spPr>
          <a:xfrm>
            <a:off x="4015740" y="389620"/>
            <a:ext cx="4160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Arquitectura de la red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87CE078-3153-3A69-8A20-5DE92410AC6B}"/>
              </a:ext>
            </a:extLst>
          </p:cNvPr>
          <p:cNvSpPr txBox="1"/>
          <p:nvPr/>
        </p:nvSpPr>
        <p:spPr>
          <a:xfrm>
            <a:off x="2478024" y="4370832"/>
            <a:ext cx="2404872" cy="1783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DA8379A-BF88-0444-9823-5672A08D2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406" y="1709250"/>
            <a:ext cx="68691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Entradas: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 características (largo y ancho de sépalo y pétalo)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 oculta: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 neuronas con función de activación </a:t>
            </a: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sigmoide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 de salida: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 neuronas con salida sigmoide (una por clase)</a:t>
            </a:r>
          </a:p>
        </p:txBody>
      </p:sp>
    </p:spTree>
    <p:extLst>
      <p:ext uri="{BB962C8B-B14F-4D97-AF65-F5344CB8AC3E}">
        <p14:creationId xmlns:p14="http://schemas.microsoft.com/office/powerpoint/2010/main" val="85423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50BEA33-018B-E566-3498-2FC24587230B}"/>
              </a:ext>
            </a:extLst>
          </p:cNvPr>
          <p:cNvSpPr txBox="1"/>
          <p:nvPr/>
        </p:nvSpPr>
        <p:spPr>
          <a:xfrm>
            <a:off x="4354830" y="118872"/>
            <a:ext cx="3482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latin typeface="Arial" panose="020B0604020202020204" pitchFamily="34" charset="0"/>
                <a:cs typeface="Arial" panose="020B0604020202020204" pitchFamily="34" charset="0"/>
              </a:rPr>
              <a:t>Componentes principales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70BF6D9-E99D-AC3F-ECBD-088FD452D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688" y="1504284"/>
            <a:ext cx="7511993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MX" alt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Inicialización: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Pesos (W1, W2) y sesgos (b1, b2) generados aleatoriamente.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s-MX" alt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Entrenamiento: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Ciclo de 1000 iteraciones.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Algoritmo de propagación hacia adelante + retro propagación del error.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Ajuste de pesos usando descenso del gradiente con tasa de aprendizaje 0.1.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s-MX" alt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Evaluación: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 final, se hace una prueba de inferencia con los mismos 30 datos de entrenamiento.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Las salidas se redondean para dar una predicción binaria [1,0,0], [0,1,0], o [0,0,1].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65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9A624-5454-2AC7-9C80-173CB595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Salida del programa</a:t>
            </a:r>
            <a:br>
              <a:rPr lang="es-MX" b="1" dirty="0"/>
            </a:br>
            <a:endParaRPr lang="es-MX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266968-8A85-3065-41D5-BA9A9AF3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3" y="927359"/>
            <a:ext cx="34747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Muestra los datos de entrada junto a su clase esperada.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Después del entrenamiento, muestra la </a:t>
            </a:r>
            <a:r>
              <a:rPr kumimoji="0" lang="es-MX" altLang="es-MX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predicción de clase</a:t>
            </a:r>
            <a:r>
              <a:rPr kumimoji="0" lang="es-MX" altLang="es-MX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cada flor.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MX" altLang="es-MX" dirty="0"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6C46629-4BEC-7091-9EA3-4847B0CF6514}"/>
              </a:ext>
            </a:extLst>
          </p:cNvPr>
          <p:cNvSpPr txBox="1"/>
          <p:nvPr/>
        </p:nvSpPr>
        <p:spPr>
          <a:xfrm>
            <a:off x="6958584" y="557784"/>
            <a:ext cx="36118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Ejemplo de salida:</a:t>
            </a:r>
          </a:p>
          <a:p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Datos de entrada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 5.1  3.5  1.4  0.2   1 0 0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 ...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Entrenamiento: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Predicciones: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 5.1  3.5  1.4  0.2   1 0 0</a:t>
            </a:r>
          </a:p>
          <a:p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 ...</a:t>
            </a:r>
            <a:r>
              <a:rPr lang="es-MX" alt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32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C2D98-620A-59D3-43C6-E5A716640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A5F86-FA96-FF55-75B5-E3E024008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Este programa es un ejemplo funcional de una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red neuronal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feedforward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simple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entrenada desde cero en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Scilab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, que ilustra: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Cómo representar salidas en forma de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one-hot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El uso de la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función sigmoide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para activación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El proceso completo de entrenamiento mediante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retropropagación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844597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</TotalTime>
  <Words>393</Words>
  <Application>Microsoft Office PowerPoint</Application>
  <PresentationFormat>Panorámica</PresentationFormat>
  <Paragraphs>70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-apple-system</vt:lpstr>
      <vt:lpstr>Aptos</vt:lpstr>
      <vt:lpstr>Arial</vt:lpstr>
      <vt:lpstr>Century Gothic</vt:lpstr>
      <vt:lpstr>Wingdings 3</vt:lpstr>
      <vt:lpstr>Sector</vt:lpstr>
      <vt:lpstr>Presentación de PowerPoint</vt:lpstr>
      <vt:lpstr> IRIS</vt:lpstr>
      <vt:lpstr>Presentación de PowerPoint</vt:lpstr>
      <vt:lpstr>Presentación de PowerPoint</vt:lpstr>
      <vt:lpstr>Presentación de PowerPoint</vt:lpstr>
      <vt:lpstr>Salida del programa 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ISRAEL EMMANUEL JIMENEZ LOPEZ</dc:creator>
  <cp:lastModifiedBy>ISRAEL EMMANUEL JIMENEZ LOPEZ</cp:lastModifiedBy>
  <cp:revision>1</cp:revision>
  <dcterms:created xsi:type="dcterms:W3CDTF">2025-05-02T19:57:40Z</dcterms:created>
  <dcterms:modified xsi:type="dcterms:W3CDTF">2025-05-02T20:18:59Z</dcterms:modified>
</cp:coreProperties>
</file>