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A516-1493-B182-8242-2B7F0375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EA1400-CF65-52FC-606C-AB7FFE527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D2BA9-FC42-5A5D-ABFA-A203203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62EFD-9A12-E154-61E8-228C6953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436AD-8A36-2AF9-104A-1C4ED41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5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1E30E-6079-7DCB-9D8C-0B98B351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2962FF-1F61-B73A-F869-B20046D2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7AF1D-5CB1-4C1F-980A-79DDFB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D21B6-EAF8-6E6E-6E72-9E48D918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3452-38C2-976B-64D5-94A0E5FF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67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CF72FE-8E75-6CD8-689E-5E290EAC1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81CEF-5B84-27A2-C0C6-F6E880D5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2416B-A208-3D6A-D390-A73A3861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D750D-F036-37E6-CE88-11679921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C873B-8C82-BA9C-E3B0-016AE26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6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4D5D9-B002-4350-B7EF-9183B2AF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FC65F-E448-924F-0C48-30129706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F8503-7FA8-975F-3A79-885CD4D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B6712-B412-9F39-20ED-84C82028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CBF9A-B1AC-E2F0-7865-5ED18D98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DEBBB-15AE-F6D9-5D8B-9B3F9A29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72911-87AD-0356-3D3C-0BF7DA39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BD15E-06DC-7AAC-7025-BB331CEC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EBEFF-2415-CC96-FCE6-E085909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F3019-4A4F-0ADF-5146-09509B21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6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9B8B-AE25-7CA0-4209-3B2F16D0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F40EC-13FB-7974-FD4D-329ECCFF4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8679E-5373-20BB-5501-627AAC8F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B64A6F-AE2E-8A4D-BBC8-6CDC2C12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A9E4-4F7A-7D6A-B06B-D2A6DA9B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56685-0184-C7C4-85C3-9C3A08B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4DEB-9B8E-CAE7-F169-5CD0369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A5D26-C9E6-C5E7-3485-C2E41A6A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49E49-1A70-FDE9-651E-3E1D61EE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4510BA-E0A5-A20F-C8CF-BDD1A363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52B230-20F9-DDF6-E486-CEDE074DF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B436C7-D74F-542D-374A-DBC502EB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E5A622-0041-9AEA-A32E-10699519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BDCFC8-BD1C-DD94-DE51-7C7CAD9F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6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6C14-3B79-F905-4F85-478B7581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21F4FF-E5B8-5449-1F13-4CEC3940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71650F-F195-430A-BB7D-7ABE73DC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2D799F-0A48-82A4-E449-B4BB19B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2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4C0901-4F98-FDCC-22B6-9C78DC9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469E6-8F70-139A-827D-0AE59663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56114-DBC1-39CE-FF10-69833C63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95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A924C-FE62-24BA-A276-4AC2685E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82AEC-C544-FA44-14A1-9B7A51F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AA7035-8EA1-93E3-D5D2-0DCF2E27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0395E-1119-C0C7-3FC0-5D10B304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B97F9-B509-B1F5-757B-F1FA60EB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18CFD-A587-E04D-757E-061683CB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8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55EC3-FD66-0CD8-D189-E8632844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AE6AA0-CB07-D10A-31DB-CF2AF7970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6F5817-42E9-959F-03A8-F3A88CAE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B7E3A-D7E5-4A9F-CA79-5E3C5E81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E8305E-145A-7151-B63A-BB4F8876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8AC85A-9F06-9A2D-5729-B3BB70D8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8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D437FC-BB0B-BC29-5BD7-7A384DB6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CCADA-B09E-7340-0DFC-33FADD35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C0CFF-A5BE-C007-BCEC-A718D0F9D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3B88A-3CB6-4039-8A57-4835CFAEE096}" type="datetimeFigureOut">
              <a:rPr lang="es-ES" smtClean="0"/>
              <a:t>08/10/2024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CC709-37AA-B564-B7B2-F0C561066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DF527-50CF-7932-3A59-0E79EB4A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C2A64-1EFD-440C-88AC-30A26D27B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3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9CCD6-8DB1-842D-B1AF-15C5A0109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LOS FICHEROS EN JAVA</a:t>
            </a:r>
          </a:p>
        </p:txBody>
      </p:sp>
    </p:spTree>
    <p:extLst>
      <p:ext uri="{BB962C8B-B14F-4D97-AF65-F5344CB8AC3E}">
        <p14:creationId xmlns:p14="http://schemas.microsoft.com/office/powerpoint/2010/main" val="2388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C90B9-2FF1-D4C9-DF3F-0E46F4D6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Realizamos un explorador de ficheros	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3EFD4-3DA4-787F-047F-249B029F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5" y="1318163"/>
            <a:ext cx="407963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Scanner(System.in);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opcionMenu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("Introduce la ruta inicial del explorador de ficheros: 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ruta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sc.nextLine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("Has seleccionado la ruta: 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 ruta);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File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fRuta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File(ruta);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opcionMenu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mostrarMenu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!= 4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opcionMenu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1)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mostrarFicheros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fRuta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opcionMenu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2)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nuevoDirectorio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anyadirDirectorio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ruta = ruta + "\\"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nuevoDirectorio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nueva ruta es: 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 ruta);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fRuta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File(ruta); 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opcionMenu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3)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ruta =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ruta.substring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ruta.lastIndexOf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("\\"));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nueva ruta es: "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 ruta);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fRuta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File(ruta); 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BC551E-AAB7-6614-A13F-1A5F06F0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830" y="1318163"/>
            <a:ext cx="643596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mostrarMenu()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System.out.println("----------------------------------------------------");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                       MENU                         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System.out.println("----------------------------------------------------");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System.out.println("1. Mostrar ficheros del directorio actual");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System.out.println("2. Modificar el directorio actual (añade al path actual el directorio introducido)");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System.out.println("3. Volver atrás");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System.out.println("4. Salir del programa");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System.out.println("¿ Qué opción quieres realizar ?");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return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sc.nextInt();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mostrarFicheros(File f)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File [] ficheros = f.listFiles();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System.out.println("----------------------------------------------------");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                       FICHEROS                     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System.out.println("----------------------------------------------------");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for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(File fichero: ficheros)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System.out.println(fichero.getName());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anyadirDirectorio()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System.out.println("¿ Qué directorio quieres añadir ?");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sc.nextLine();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return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sc.nextLine();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3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7B037-278F-8B4F-881D-B6F04099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1" y="365125"/>
            <a:ext cx="11495314" cy="1325563"/>
          </a:xfrm>
        </p:spPr>
        <p:txBody>
          <a:bodyPr>
            <a:normAutofit/>
          </a:bodyPr>
          <a:lstStyle/>
          <a:p>
            <a:r>
              <a:rPr lang="es-ES" dirty="0"/>
              <a:t>¿ Cómo funciona nuestro explorador de ficheros 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6D09AE-4DD2-27B1-B6A8-CBB1B5CC0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075" y="1517649"/>
            <a:ext cx="1206304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empezar se pide al usuario que introduzca el directorio desde donde quiere empezar a explorar su sistema de archivos, utilizando para ello la clase «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Scanner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Después se muestra al usuario la ruta que ha seleccionado.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muestra un menú que tiene 4 opciones.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 los ficheros y directorios del directorio actual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Añadir un nuevo directorio a la ruta actual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Volver atrás, es decir, eliminar el último directorio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Salir del programa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usuario selecciona una opción del menú.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realiza la acción seleccionada por el 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vuelve a mostrar el menú hasta que el usuario seleccione la opción 4 </a:t>
            </a:r>
          </a:p>
        </p:txBody>
      </p:sp>
    </p:spTree>
    <p:extLst>
      <p:ext uri="{BB962C8B-B14F-4D97-AF65-F5344CB8AC3E}">
        <p14:creationId xmlns:p14="http://schemas.microsoft.com/office/powerpoint/2010/main" val="235988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EAD4-0CD8-83CE-533B-520CFB9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Los 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89E3E-EFAF-60F4-E46B-AD7D7302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ficheros o archivos y directorios del disco se representan de forma </a:t>
            </a:r>
            <a:r>
              <a:rPr lang="es-ES_tradn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lógica en las aplicaciones Java como objetos de la clase </a:t>
            </a:r>
            <a:r>
              <a:rPr lang="es-ES_tradnl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</a:p>
          <a:p>
            <a:r>
              <a:rPr lang="es-ES_tradn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Estos son los constructores</a:t>
            </a:r>
          </a:p>
          <a:p>
            <a:pPr lvl="1"/>
            <a:r>
              <a:rPr lang="en-US" b="1" dirty="0"/>
              <a:t> public File(String </a:t>
            </a:r>
            <a:r>
              <a:rPr lang="en-US" b="1" dirty="0" err="1"/>
              <a:t>nombreFichero|path</a:t>
            </a:r>
            <a:r>
              <a:rPr lang="en-US" b="1" dirty="0"/>
              <a:t>);</a:t>
            </a:r>
          </a:p>
          <a:p>
            <a:pPr lvl="1"/>
            <a:r>
              <a:rPr lang="en-US" b="1" dirty="0"/>
              <a:t>public File(String path, String </a:t>
            </a:r>
            <a:r>
              <a:rPr lang="en-US" b="1" dirty="0" err="1"/>
              <a:t>nombreFichero|path</a:t>
            </a:r>
            <a:r>
              <a:rPr lang="en-US" b="1" dirty="0"/>
              <a:t>);</a:t>
            </a:r>
          </a:p>
          <a:p>
            <a:pPr lvl="1"/>
            <a:r>
              <a:rPr lang="en-US" b="1" dirty="0"/>
              <a:t>public File(File path, String </a:t>
            </a:r>
            <a:r>
              <a:rPr lang="en-US" b="1" dirty="0" err="1"/>
              <a:t>nombreFichero|path</a:t>
            </a:r>
            <a:r>
              <a:rPr lang="en-US" b="1" dirty="0"/>
              <a:t>);</a:t>
            </a:r>
          </a:p>
          <a:p>
            <a:r>
              <a:rPr lang="es-ES" dirty="0"/>
              <a:t>La creación del objeto no implica que exista el fichero o directorio indicado en la ruta. </a:t>
            </a:r>
          </a:p>
          <a:p>
            <a:pPr lvl="1"/>
            <a:r>
              <a:rPr lang="es-ES" dirty="0"/>
              <a:t>Si éste no existe, las anteriores instrucciones no provocarán ninguna excepción, aunque tampoco será creado de forma implícita.</a:t>
            </a:r>
            <a:endParaRPr lang="en-US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81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5DF45-68CE-9264-C0D9-4F884D06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1" y="331595"/>
            <a:ext cx="10515600" cy="796385"/>
          </a:xfrm>
        </p:spPr>
        <p:txBody>
          <a:bodyPr/>
          <a:lstStyle/>
          <a:p>
            <a:r>
              <a:rPr lang="es-ES" dirty="0"/>
              <a:t>¿Qué podemos hacer con la clase File?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777C9-1959-8919-E60B-6C720988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127980"/>
            <a:ext cx="13273873" cy="515224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sz="2300" dirty="0"/>
              <a:t>Crear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Comprobar si existe un determinado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Comprobar si un </a:t>
            </a:r>
            <a:r>
              <a:rPr lang="es-ES" sz="2300" dirty="0" err="1"/>
              <a:t>item</a:t>
            </a:r>
            <a:r>
              <a:rPr lang="es-ES" sz="2300" dirty="0"/>
              <a:t> es un archivo o un directorio.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Comprobar los permisos de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Borrar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Obtener la ruta completa de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Obtener el nombre de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Obtener la ruta del directorio que contiene un fichero. Es decir, obtener su ruta padre.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Obtener el tamaño de un fichero.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Comprobar si un fichero o directorio está oculto.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Listar todos los archivos y directorios de un determinado directorio.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Crear un directorio.</a:t>
            </a:r>
          </a:p>
          <a:p>
            <a:pPr>
              <a:buFont typeface="+mj-lt"/>
              <a:buAutoNum type="arabicPeriod"/>
            </a:pPr>
            <a:r>
              <a:rPr lang="es-ES" sz="2300" dirty="0"/>
              <a:t>Cambiar los permisos de un fichero.</a:t>
            </a:r>
          </a:p>
        </p:txBody>
      </p:sp>
    </p:spTree>
    <p:extLst>
      <p:ext uri="{BB962C8B-B14F-4D97-AF65-F5344CB8AC3E}">
        <p14:creationId xmlns:p14="http://schemas.microsoft.com/office/powerpoint/2010/main" val="36085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83EB-F683-B10B-27E4-DA5AB7D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fichero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65067D-156E-0ED0-C930-725A4858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89" y="852570"/>
            <a:ext cx="596872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File </a:t>
            </a:r>
            <a:r>
              <a:rPr lang="es-ES" altLang="es-ES" sz="1500" dirty="0" err="1">
                <a:latin typeface="Arial Unicode MS"/>
              </a:rPr>
              <a:t>nuevoFichero</a:t>
            </a:r>
            <a:r>
              <a:rPr lang="es-ES" altLang="es-ES" sz="1500" dirty="0">
                <a:latin typeface="Arial Unicode MS"/>
              </a:rPr>
              <a:t> = new</a:t>
            </a:r>
            <a:r>
              <a:rPr lang="es-ES" altLang="es-ES" sz="1500" dirty="0"/>
              <a:t> </a:t>
            </a:r>
            <a:r>
              <a:rPr lang="es-ES" altLang="es-ES" sz="1500" dirty="0">
                <a:latin typeface="Arial Unicode MS"/>
              </a:rPr>
              <a:t>File("pruebaFichero.txt");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try</a:t>
            </a:r>
            <a:r>
              <a:rPr lang="es-ES" altLang="es-ES" sz="1500" dirty="0"/>
              <a:t> </a:t>
            </a:r>
            <a:r>
              <a:rPr lang="es-ES" altLang="es-ES" sz="1500" dirty="0">
                <a:latin typeface="Arial Unicode MS"/>
              </a:rPr>
              <a:t>{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//Creamos el fichero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</a:t>
            </a:r>
            <a:r>
              <a:rPr lang="es-ES" altLang="es-ES" sz="1500" dirty="0" err="1">
                <a:latin typeface="Arial Unicode MS"/>
              </a:rPr>
              <a:t>if</a:t>
            </a:r>
            <a:r>
              <a:rPr lang="es-ES" altLang="es-ES" sz="1500" dirty="0"/>
              <a:t> </a:t>
            </a:r>
            <a:r>
              <a:rPr lang="es-ES" altLang="es-ES" sz="1500" dirty="0">
                <a:latin typeface="Arial Unicode MS"/>
              </a:rPr>
              <a:t>(</a:t>
            </a:r>
            <a:r>
              <a:rPr lang="es-ES" altLang="es-ES" sz="1500" dirty="0" err="1">
                <a:latin typeface="Arial Unicode MS"/>
              </a:rPr>
              <a:t>nuevoFichero.createNewFile</a:t>
            </a:r>
            <a:r>
              <a:rPr lang="es-ES" altLang="es-ES" sz="1500" dirty="0">
                <a:latin typeface="Arial Unicode MS"/>
              </a:rPr>
              <a:t>()) {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    </a:t>
            </a:r>
            <a:r>
              <a:rPr lang="es-ES" altLang="es-ES" sz="1500" dirty="0" err="1">
                <a:latin typeface="Arial Unicode MS"/>
              </a:rPr>
              <a:t>System.out.println</a:t>
            </a:r>
            <a:r>
              <a:rPr lang="es-ES" altLang="es-ES" sz="1500" dirty="0">
                <a:latin typeface="Arial Unicode MS"/>
              </a:rPr>
              <a:t>("Fichero creado correctamente!");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}</a:t>
            </a:r>
            <a:r>
              <a:rPr lang="es-ES" altLang="es-ES" sz="1500" dirty="0" err="1">
                <a:latin typeface="Arial Unicode MS"/>
              </a:rPr>
              <a:t>else</a:t>
            </a:r>
            <a:r>
              <a:rPr lang="es-ES" altLang="es-ES" sz="1500" dirty="0"/>
              <a:t> </a:t>
            </a:r>
            <a:r>
              <a:rPr lang="es-ES" altLang="es-ES" sz="1500" dirty="0">
                <a:latin typeface="Arial Unicode MS"/>
              </a:rPr>
              <a:t>{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    </a:t>
            </a:r>
            <a:r>
              <a:rPr lang="es-ES" altLang="es-ES" sz="1500" dirty="0" err="1">
                <a:latin typeface="Arial Unicode MS"/>
              </a:rPr>
              <a:t>System.out.println</a:t>
            </a:r>
            <a:r>
              <a:rPr lang="es-ES" altLang="es-ES" sz="1500" dirty="0">
                <a:latin typeface="Arial Unicode MS"/>
              </a:rPr>
              <a:t>("No se ha podido crear el fichero!");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}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} catch</a:t>
            </a:r>
            <a:r>
              <a:rPr lang="es-ES" altLang="es-ES" sz="1500" dirty="0"/>
              <a:t> </a:t>
            </a:r>
            <a:r>
              <a:rPr lang="es-ES" altLang="es-ES" sz="1500" dirty="0">
                <a:latin typeface="Arial Unicode MS"/>
              </a:rPr>
              <a:t>(</a:t>
            </a:r>
            <a:r>
              <a:rPr lang="es-ES" altLang="es-ES" sz="1500" dirty="0" err="1">
                <a:latin typeface="Arial Unicode MS"/>
              </a:rPr>
              <a:t>IOException</a:t>
            </a:r>
            <a:r>
              <a:rPr lang="es-ES" altLang="es-ES" sz="1500" dirty="0">
                <a:latin typeface="Arial Unicode MS"/>
              </a:rPr>
              <a:t> e) {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    </a:t>
            </a:r>
            <a:r>
              <a:rPr lang="es-ES" altLang="es-ES" sz="1500" dirty="0" err="1">
                <a:latin typeface="Arial Unicode MS"/>
              </a:rPr>
              <a:t>e.printStackTrace</a:t>
            </a:r>
            <a:r>
              <a:rPr lang="es-ES" altLang="es-ES" sz="1500" dirty="0">
                <a:latin typeface="Arial Unicode MS"/>
              </a:rPr>
              <a:t>();</a:t>
            </a:r>
            <a:endParaRPr lang="es-ES" altLang="es-ES" sz="15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500" dirty="0">
                <a:latin typeface="Arial Unicode MS"/>
              </a:rPr>
              <a:t>}</a:t>
            </a:r>
            <a:endParaRPr lang="es-ES" altLang="es-ES" sz="1500" dirty="0">
              <a:latin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E5282-4B0E-B7E6-C287-3710D1ADEE0C}"/>
              </a:ext>
            </a:extLst>
          </p:cNvPr>
          <p:cNvSpPr txBox="1">
            <a:spLocks/>
          </p:cNvSpPr>
          <p:nvPr/>
        </p:nvSpPr>
        <p:spPr>
          <a:xfrm>
            <a:off x="838200" y="3646024"/>
            <a:ext cx="5050134" cy="14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Crear un directorio</a:t>
            </a: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5333A6-29BC-9A87-B712-E27DDB5BB8D9}"/>
              </a:ext>
            </a:extLst>
          </p:cNvPr>
          <p:cNvSpPr txBox="1"/>
          <p:nvPr/>
        </p:nvSpPr>
        <p:spPr>
          <a:xfrm>
            <a:off x="5255289" y="3971505"/>
            <a:ext cx="6742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//Instanciamos la clase file con la ruta del fichero</a:t>
            </a:r>
          </a:p>
          <a:p>
            <a:pPr marL="0" indent="0"/>
            <a:r>
              <a:rPr lang="es-ES" dirty="0"/>
              <a:t>File </a:t>
            </a:r>
            <a:r>
              <a:rPr lang="es-ES" dirty="0" err="1"/>
              <a:t>miDirectorio</a:t>
            </a:r>
            <a:r>
              <a:rPr lang="es-ES" dirty="0"/>
              <a:t> = new File(".\\mi directorio\\directorio nuevo");</a:t>
            </a:r>
          </a:p>
          <a:p>
            <a:r>
              <a:rPr lang="es-ES" dirty="0"/>
              <a:t>         </a:t>
            </a:r>
          </a:p>
          <a:p>
            <a:r>
              <a:rPr lang="es-ES" dirty="0"/>
              <a:t>//Creamos el directorio</a:t>
            </a:r>
          </a:p>
          <a:p>
            <a:r>
              <a:rPr lang="es-ES" dirty="0" err="1"/>
              <a:t>miDirectorio.mkdir</a:t>
            </a:r>
            <a:r>
              <a:rPr lang="es-E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4514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7376C-DD3B-6620-16D1-C4D8A694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Comprobar si existe un determinado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33AF6-0C78-EA96-92FC-B76D8969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4270549"/>
            <a:ext cx="10429352" cy="1906414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Ej1 </a:t>
            </a:r>
            <a:r>
              <a:rPr lang="es-ES" dirty="0">
                <a:sym typeface="Wingdings" panose="05000000000000000000" pitchFamily="2" charset="2"/>
              </a:rPr>
              <a:t> No creéis el fichero si ya existe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24660E-4B1E-FF43-B2A1-9A383F78F881}"/>
              </a:ext>
            </a:extLst>
          </p:cNvPr>
          <p:cNvSpPr txBox="1"/>
          <p:nvPr/>
        </p:nvSpPr>
        <p:spPr>
          <a:xfrm>
            <a:off x="924448" y="1584013"/>
            <a:ext cx="5948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File("pruebaFichero.txt");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si existe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exists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("El fichero existe!");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("El fichero no existe!");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4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87E02-390B-3CC6-8500-CE2E5413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4" y="365125"/>
            <a:ext cx="11219822" cy="132556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Comprobar si un </a:t>
            </a:r>
            <a:r>
              <a:rPr lang="es-ES" b="1" dirty="0" err="1"/>
              <a:t>item</a:t>
            </a:r>
            <a:r>
              <a:rPr lang="es-ES" b="1" dirty="0"/>
              <a:t> es un archivo o un directorio</a:t>
            </a:r>
            <a:br>
              <a:rPr lang="es-ES" b="1" dirty="0"/>
            </a:br>
            <a:endParaRPr lang="es-E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BB7132-6183-EE9A-4E88-282D9E8D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29" y="1446113"/>
            <a:ext cx="80294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//Instanciamos la clase file con la ruta del fichero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File("pruebaFichero.txt");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miDirectorio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File(".");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si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es un fichero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isFile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es un fichero");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si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miDirectorio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es un directorio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miDirectorio.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isDirectory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miDirectorio.getName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es un directorio");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10973-6112-2996-0B6D-56F7E6C6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información acerca del fichero o directorio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EEA04-BD58-385E-AF4A-222AAFE4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Comprobar los permisos </a:t>
            </a:r>
          </a:p>
          <a:p>
            <a:pPr lvl="1"/>
            <a:r>
              <a:rPr lang="es-ES" b="1" dirty="0" err="1"/>
              <a:t>miFichero.canRead</a:t>
            </a:r>
            <a:r>
              <a:rPr lang="es-ES" b="1" dirty="0"/>
              <a:t>()</a:t>
            </a:r>
          </a:p>
          <a:p>
            <a:pPr lvl="1"/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miFichero.canWrite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lvl="1"/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miFichero.canExecute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lang="es-ES" b="1" dirty="0"/>
          </a:p>
          <a:p>
            <a:r>
              <a:rPr lang="es-ES" b="1" dirty="0"/>
              <a:t>Obtener su nombre</a:t>
            </a:r>
          </a:p>
          <a:p>
            <a:pPr lvl="1"/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r>
              <a:rPr lang="es-ES" b="1" dirty="0"/>
              <a:t>Obtener la ruta completa de un fichero</a:t>
            </a:r>
          </a:p>
          <a:p>
            <a:pPr lvl="1"/>
            <a:r>
              <a:rPr lang="es-ES" b="1" dirty="0" err="1"/>
              <a:t>miFichero.getAbsolutePath</a:t>
            </a:r>
            <a:r>
              <a:rPr lang="es-ES" b="1" dirty="0"/>
              <a:t>()</a:t>
            </a:r>
          </a:p>
          <a:p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C19D7E-0E07-7518-1622-6FE58B5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85095"/>
            <a:ext cx="484330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//Instanciamos la clase file con la ruta del fichero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File("pruebaFichero.txt");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los permisos de lectura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miFichero.canRead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tiene permisos de lectura");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NO tiene permisos de lectura");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los permisos de escritura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miFichero.canWrite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tiene permisos de escritura");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NO tiene permisos de escritura");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//Comprobamos los permisos de ejecución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miFichero.canExecute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tiene permisos de ejecución");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miFichero.getName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NO tiene permisos de ejecución");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5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9246D-2D50-2EC6-CAEB-F2C715FF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Cambiar los permisos de un fichero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4D5DD-BB53-696C-6A2E-1CD70A73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setExecutable</a:t>
            </a:r>
            <a:r>
              <a:rPr lang="es-ES" dirty="0"/>
              <a:t>: Permite cambiar los permisos de ejecución del fichero.</a:t>
            </a:r>
          </a:p>
          <a:p>
            <a:pPr marL="0" indent="0">
              <a:buNone/>
            </a:pPr>
            <a:r>
              <a:rPr lang="es-ES" b="1" dirty="0" err="1"/>
              <a:t>setReadable</a:t>
            </a:r>
            <a:r>
              <a:rPr lang="es-ES" dirty="0"/>
              <a:t>: Permite cambiar los permisos de lectura del fichero.</a:t>
            </a:r>
          </a:p>
          <a:p>
            <a:pPr marL="0" indent="0">
              <a:buNone/>
            </a:pPr>
            <a:r>
              <a:rPr lang="es-ES" b="1" dirty="0" err="1"/>
              <a:t>setWritable</a:t>
            </a:r>
            <a:r>
              <a:rPr lang="es-ES" dirty="0"/>
              <a:t>: Permite cambiar los permisos de escritura del fichero.</a:t>
            </a:r>
          </a:p>
          <a:p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4FB5A-FDFB-A7B4-2EB5-978EDAE0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213" y="3572584"/>
            <a:ext cx="52653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miFichero = new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File("pruebaFichero.txt");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//Modificamos los permisos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miFichero.setExecutable(false);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miFichero.setReadable(false);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miFichero.setWritable(false);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//Mostramos los permisos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(!miFichero.canExecute())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System.out.println(miFichero.getName() + " no tiene permisos de ejecución");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(!miFichero.canRead())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System.out.println(miFichero.getName() + " no tiene permisos de lectura");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(!miFichero.canWrite()) {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System.out.println(miFichero.getName() + " no tiene permisos de escritura");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6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3BCB-1CDC-3A09-6E27-B985B57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Listar todos los archivos y directorios de un determinado directorio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20807-DB1C-B68B-2811-1C2B8168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que utilizar el método «</a:t>
            </a:r>
            <a:r>
              <a:rPr lang="es-ES" b="1" dirty="0" err="1"/>
              <a:t>listFiles</a:t>
            </a:r>
            <a:r>
              <a:rPr lang="es-ES" dirty="0"/>
              <a:t>», este método devuelve un Array de objetos de tipo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B69D41-5BB3-3AF7-6393-5C6D79DC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410" y="2842005"/>
            <a:ext cx="66118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new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File(".\\mi directorio");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//Obtenemos el Array de files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[] ficheros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miFichero.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listFiles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//Iteramos sobre el Array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(File f: ficheros) {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f.isFile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f.getName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es un fichero");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f.isDirectory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{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f.getName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es un directorio");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0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1554</Words>
  <Application>Microsoft Office PowerPoint</Application>
  <PresentationFormat>Panorámica</PresentationFormat>
  <Paragraphs>212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Times New Roman</vt:lpstr>
      <vt:lpstr>Wingdings</vt:lpstr>
      <vt:lpstr>Tema de Office</vt:lpstr>
      <vt:lpstr>LOS FICHEROS EN JAVA</vt:lpstr>
      <vt:lpstr>Los ficheros</vt:lpstr>
      <vt:lpstr>¿Qué podemos hacer con la clase File?</vt:lpstr>
      <vt:lpstr>Crear un fichero</vt:lpstr>
      <vt:lpstr>Comprobar si existe un determinado fichero</vt:lpstr>
      <vt:lpstr>Comprobar si un item es un archivo o un directorio </vt:lpstr>
      <vt:lpstr>Más información acerca del fichero o directorio</vt:lpstr>
      <vt:lpstr>Cambiar los permisos de un fichero</vt:lpstr>
      <vt:lpstr>Listar todos los archivos y directorios de un determinado directorio</vt:lpstr>
      <vt:lpstr>Realizamos un explorador de ficheros </vt:lpstr>
      <vt:lpstr>¿ Cómo funciona nuestro explorador de ficheros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COLERA CAÑAS</dc:creator>
  <cp:lastModifiedBy>JOSE COLERA CAÑAS</cp:lastModifiedBy>
  <cp:revision>3</cp:revision>
  <dcterms:created xsi:type="dcterms:W3CDTF">2024-10-08T06:13:19Z</dcterms:created>
  <dcterms:modified xsi:type="dcterms:W3CDTF">2024-10-08T12:46:33Z</dcterms:modified>
</cp:coreProperties>
</file>