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E8B843-BD03-F578-3E6E-3C83A23596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A6A607-2DEF-0E9A-A9BA-734EC080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7BE6C9-7C79-FB88-F9DB-52212C64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9D1B-1CF9-4797-A1FF-2BF7D1CDAAD8}" type="datetimeFigureOut">
              <a:rPr lang="es-PE" smtClean="0"/>
              <a:t>28/06/2023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A8276D-0756-ADA8-2455-BC93B84B7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8A8E9-2DCA-30E9-1150-E410DA6C5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3CB5-E217-4D48-A7B4-A486E29506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1373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E4B82-1A8A-CD8F-CD95-31FF53178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07D9E85-E559-2AB5-E72C-043D35BD0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EA104E-AAFB-3FB8-1FE6-0A138E7B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9D1B-1CF9-4797-A1FF-2BF7D1CDAAD8}" type="datetimeFigureOut">
              <a:rPr lang="es-PE" smtClean="0"/>
              <a:t>28/06/2023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11EED5-A478-2A0D-991B-AFDD79EE2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34AE7F-22CF-5E6A-E8EA-88CC92BC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3CB5-E217-4D48-A7B4-A486E29506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647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3F5149D-04E3-8130-2E62-8D341AC65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4A8B17-3DDB-0D03-6E9C-82DC9DC5DA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8456DE-DB4C-3FC1-D663-3E7F012D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9D1B-1CF9-4797-A1FF-2BF7D1CDAAD8}" type="datetimeFigureOut">
              <a:rPr lang="es-PE" smtClean="0"/>
              <a:t>28/06/2023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C8E15E-4DF2-E32A-A07B-154FC8B2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F8548E-8AA0-A184-DEB6-9764B889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3CB5-E217-4D48-A7B4-A486E29506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51215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3A3F6-2E70-56C0-7D68-D553CC0F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D0967E1-89F0-409D-A3EA-81337FA0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9993624-2CC3-61BB-4ADF-E9B1D864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9D1B-1CF9-4797-A1FF-2BF7D1CDAAD8}" type="datetimeFigureOut">
              <a:rPr lang="es-PE" smtClean="0"/>
              <a:t>28/06/2023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1E09F0-F35D-1095-285F-4519356EE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83B6E0-BF1A-9163-AD1C-DA9908E1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3CB5-E217-4D48-A7B4-A486E29506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026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C2C9A9-3C03-3513-3841-E27B11354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EACD34-3E26-6462-3827-287F93E1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439E2E-4CF2-5F3C-EEB6-5878E5AE9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9D1B-1CF9-4797-A1FF-2BF7D1CDAAD8}" type="datetimeFigureOut">
              <a:rPr lang="es-PE" smtClean="0"/>
              <a:t>28/06/2023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94CD01-87E9-0CBF-8658-DFF18B17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F30345-C99C-84A2-CBDF-758E741BE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3CB5-E217-4D48-A7B4-A486E29506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515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C3819-A30E-F735-B556-54B83710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FB3366-33B0-F7BF-FA9F-61CA4423AD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163ACB-009E-F9E6-E746-47269E008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B7C2C1-2970-38F0-8FA3-1A02D4F31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9D1B-1CF9-4797-A1FF-2BF7D1CDAAD8}" type="datetimeFigureOut">
              <a:rPr lang="es-PE" smtClean="0"/>
              <a:t>28/06/2023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31EFD7-1F21-A4BD-2545-4C34D7071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5E1BFA-85D9-48E8-A025-4F5AA6FD0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3CB5-E217-4D48-A7B4-A486E29506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29311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A8AD-2AE4-021D-D017-87C97A89E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EE747A-4759-E4EB-FF05-25A4E98F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01613E-6450-CCF1-3FA1-ED7D11A75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47A227B-32EE-EF5C-E7E2-5A8B0CF3E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F870B03-176D-C163-5A81-BBD2FEA0E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15203E-8507-9E5A-5E14-30A3A167E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9D1B-1CF9-4797-A1FF-2BF7D1CDAAD8}" type="datetimeFigureOut">
              <a:rPr lang="es-PE" smtClean="0"/>
              <a:t>28/06/2023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C6C00C3-17E2-6530-80D7-5BE0075A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849FE4-CA02-887E-F47D-19DF57AEA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3CB5-E217-4D48-A7B4-A486E29506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957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9187C-1EBD-24CE-A854-DE16C5EB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C6351E0-AF91-30EE-D227-00FFEBCE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9D1B-1CF9-4797-A1FF-2BF7D1CDAAD8}" type="datetimeFigureOut">
              <a:rPr lang="es-PE" smtClean="0"/>
              <a:t>28/06/2023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19A0D17-97F3-0CFC-7EE8-99ABB907C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3DC2474-4004-7276-AF23-DFA48596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3CB5-E217-4D48-A7B4-A486E29506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4526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D9E779-0977-2282-49EF-A01A473B5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9D1B-1CF9-4797-A1FF-2BF7D1CDAAD8}" type="datetimeFigureOut">
              <a:rPr lang="es-PE" smtClean="0"/>
              <a:t>28/06/2023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FD765AF-84B6-00A5-1FEE-09941447E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1E21BB-1C20-40B8-3C97-EB66DCA97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3CB5-E217-4D48-A7B4-A486E29506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69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99455-5D75-B9D2-AFF2-33ADE627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F94079-2C7E-72E7-08EA-2E8D63E3D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7000F6-8537-F334-E633-6B0853C2F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1FF4C5-4CB1-6F58-F2EA-9C1405AAD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9D1B-1CF9-4797-A1FF-2BF7D1CDAAD8}" type="datetimeFigureOut">
              <a:rPr lang="es-PE" smtClean="0"/>
              <a:t>28/06/2023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FD355D5-76B5-85C3-1E8D-5431C4959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7F06660-AD70-02AA-DC38-11A2CFB8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3CB5-E217-4D48-A7B4-A486E29506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5773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F437E7-4A61-DD2C-F32B-4613A7848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5F21470-078B-C46F-7D7B-7D675EDC2C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B95C6A-5F54-C10B-9707-BCA9B943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3D888F-FFB0-D4C5-B45F-B02E08EAC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19D1B-1CF9-4797-A1FF-2BF7D1CDAAD8}" type="datetimeFigureOut">
              <a:rPr lang="es-PE" smtClean="0"/>
              <a:t>28/06/2023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C362DC-F931-FCC6-88CD-7FFC47D3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E006789-1B23-F269-DA09-C4866B4FB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3E3CB5-E217-4D48-A7B4-A486E29506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1022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B1C9333-4DA6-36BF-B978-A992358EB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1F43AE-802D-413D-4963-F80D996AF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B6F548-86BF-06B5-8EED-9205796A87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19D1B-1CF9-4797-A1FF-2BF7D1CDAAD8}" type="datetimeFigureOut">
              <a:rPr lang="es-PE" smtClean="0"/>
              <a:t>28/06/2023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FA85C2-4F94-C3B0-5F96-4ABB4973A3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83094-8DC2-AC8B-B863-392F16284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E3CB5-E217-4D48-A7B4-A486E295068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41542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16018-E515-B1F2-C0F1-DA35169C2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08323" y="2839320"/>
            <a:ext cx="4375355" cy="902110"/>
          </a:xfrm>
        </p:spPr>
        <p:txBody>
          <a:bodyPr>
            <a:normAutofit fontScale="90000"/>
          </a:bodyPr>
          <a:lstStyle/>
          <a:p>
            <a:r>
              <a:rPr lang="es-MX" dirty="0"/>
              <a:t>HOUSE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F99DE8-B1B2-8BAE-217C-ED21D5335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6916" y="2482055"/>
            <a:ext cx="3038168" cy="458685"/>
          </a:xfrm>
        </p:spPr>
        <p:txBody>
          <a:bodyPr/>
          <a:lstStyle/>
          <a:p>
            <a:r>
              <a:rPr lang="es-MX" dirty="0"/>
              <a:t>PARTS OF THE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43052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2B370A6-242A-04AC-845C-93A2E9D4C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238" y="5162856"/>
            <a:ext cx="4218039" cy="904415"/>
          </a:xfrm>
        </p:spPr>
        <p:txBody>
          <a:bodyPr>
            <a:normAutofit fontScale="90000"/>
          </a:bodyPr>
          <a:lstStyle/>
          <a:p>
            <a:pPr algn="l"/>
            <a:r>
              <a:rPr lang="es-MX"/>
              <a:t>BATHROOM</a:t>
            </a:r>
            <a:endParaRPr lang="es-PE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4EB1987-968B-D0BF-2765-CBF354947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238" y="4753333"/>
            <a:ext cx="1986116" cy="409523"/>
          </a:xfrm>
        </p:spPr>
        <p:txBody>
          <a:bodyPr>
            <a:normAutofit lnSpcReduction="10000"/>
          </a:bodyPr>
          <a:lstStyle/>
          <a:p>
            <a:pPr algn="l"/>
            <a:r>
              <a:rPr lang="es-MX"/>
              <a:t>BAÑO</a:t>
            </a:r>
            <a:endParaRPr lang="es-PE" dirty="0"/>
          </a:p>
        </p:txBody>
      </p:sp>
      <p:pic>
        <p:nvPicPr>
          <p:cNvPr id="1026" name="Picture 2" descr="Follow the Black Bathroom Trend with These Products - Ross's Discount Home  Centre">
            <a:extLst>
              <a:ext uri="{FF2B5EF4-FFF2-40B4-BE49-F238E27FC236}">
                <a16:creationId xmlns:a16="http://schemas.microsoft.com/office/drawing/2014/main" id="{008D65D8-9898-2B0B-7070-902AEC57A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552" y="671229"/>
            <a:ext cx="8107495" cy="5188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671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2B370A6-242A-04AC-845C-93A2E9D4C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238" y="5162856"/>
            <a:ext cx="4218039" cy="904415"/>
          </a:xfrm>
        </p:spPr>
        <p:txBody>
          <a:bodyPr>
            <a:normAutofit fontScale="90000"/>
          </a:bodyPr>
          <a:lstStyle/>
          <a:p>
            <a:pPr algn="l"/>
            <a:r>
              <a:rPr lang="es-MX" dirty="0"/>
              <a:t>KITCHEN</a:t>
            </a:r>
            <a:endParaRPr lang="es-PE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4EB1987-968B-D0BF-2765-CBF354947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238" y="4753333"/>
            <a:ext cx="1986116" cy="409523"/>
          </a:xfrm>
        </p:spPr>
        <p:txBody>
          <a:bodyPr>
            <a:normAutofit lnSpcReduction="10000"/>
          </a:bodyPr>
          <a:lstStyle/>
          <a:p>
            <a:pPr algn="l"/>
            <a:r>
              <a:rPr lang="es-MX" dirty="0"/>
              <a:t>COCINA</a:t>
            </a:r>
            <a:endParaRPr lang="es-PE" dirty="0"/>
          </a:p>
        </p:txBody>
      </p:sp>
      <p:pic>
        <p:nvPicPr>
          <p:cNvPr id="2050" name="Picture 2" descr="Black Kitchen Ideas | Black Kitchen Designs | Howdens">
            <a:extLst>
              <a:ext uri="{FF2B5EF4-FFF2-40B4-BE49-F238E27FC236}">
                <a16:creationId xmlns:a16="http://schemas.microsoft.com/office/drawing/2014/main" id="{08739F6F-A9FA-46B3-5839-981BA8AA15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03" r="-1"/>
          <a:stretch/>
        </p:blipFill>
        <p:spPr bwMode="auto">
          <a:xfrm>
            <a:off x="3844413" y="717755"/>
            <a:ext cx="7630754" cy="5139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343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2B370A6-242A-04AC-845C-93A2E9D4C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238" y="5162856"/>
            <a:ext cx="4218039" cy="904415"/>
          </a:xfrm>
        </p:spPr>
        <p:txBody>
          <a:bodyPr>
            <a:normAutofit fontScale="90000"/>
          </a:bodyPr>
          <a:lstStyle/>
          <a:p>
            <a:pPr algn="l"/>
            <a:r>
              <a:rPr lang="es-MX" dirty="0"/>
              <a:t>BEDROOM</a:t>
            </a:r>
            <a:endParaRPr lang="es-PE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4EB1987-968B-D0BF-2765-CBF354947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238" y="4753333"/>
            <a:ext cx="1986116" cy="409523"/>
          </a:xfrm>
        </p:spPr>
        <p:txBody>
          <a:bodyPr>
            <a:normAutofit lnSpcReduction="10000"/>
          </a:bodyPr>
          <a:lstStyle/>
          <a:p>
            <a:pPr algn="l"/>
            <a:r>
              <a:rPr lang="es-MX" dirty="0"/>
              <a:t>DORMITORIO</a:t>
            </a:r>
            <a:endParaRPr lang="es-PE" dirty="0"/>
          </a:p>
        </p:txBody>
      </p:sp>
      <p:pic>
        <p:nvPicPr>
          <p:cNvPr id="3076" name="Picture 4" descr="36 Black Bedrooms That Will Inspire A Makeover">
            <a:extLst>
              <a:ext uri="{FF2B5EF4-FFF2-40B4-BE49-F238E27FC236}">
                <a16:creationId xmlns:a16="http://schemas.microsoft.com/office/drawing/2014/main" id="{0D0ECF29-BF88-0242-FCF9-14E285D85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6"/>
          <a:stretch/>
        </p:blipFill>
        <p:spPr bwMode="auto">
          <a:xfrm>
            <a:off x="4031226" y="601434"/>
            <a:ext cx="7467548" cy="529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9442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luminum lounge garden furniture set black gray seating group garden chair  sofa terrace balcony | Supply24">
            <a:extLst>
              <a:ext uri="{FF2B5EF4-FFF2-40B4-BE49-F238E27FC236}">
                <a16:creationId xmlns:a16="http://schemas.microsoft.com/office/drawing/2014/main" id="{5E3420DC-8939-B8F4-D5DA-4B7817751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1" t="16934" b="3572"/>
          <a:stretch/>
        </p:blipFill>
        <p:spPr bwMode="auto">
          <a:xfrm>
            <a:off x="3962400" y="790729"/>
            <a:ext cx="7447219" cy="5049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2B370A6-242A-04AC-845C-93A2E9D4C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238" y="5162856"/>
            <a:ext cx="4218039" cy="904415"/>
          </a:xfrm>
        </p:spPr>
        <p:txBody>
          <a:bodyPr>
            <a:normAutofit fontScale="90000"/>
          </a:bodyPr>
          <a:lstStyle/>
          <a:p>
            <a:pPr algn="l"/>
            <a:r>
              <a:rPr lang="es-MX" dirty="0"/>
              <a:t>TERRACE</a:t>
            </a:r>
            <a:endParaRPr lang="es-PE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4EB1987-968B-D0BF-2765-CBF354947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238" y="4753333"/>
            <a:ext cx="1986116" cy="409523"/>
          </a:xfrm>
        </p:spPr>
        <p:txBody>
          <a:bodyPr>
            <a:normAutofit lnSpcReduction="10000"/>
          </a:bodyPr>
          <a:lstStyle/>
          <a:p>
            <a:pPr algn="l"/>
            <a:r>
              <a:rPr lang="es-MX" dirty="0"/>
              <a:t>TERRAZA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52810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Before and After: Sophisticated Black and White Living Room -">
            <a:extLst>
              <a:ext uri="{FF2B5EF4-FFF2-40B4-BE49-F238E27FC236}">
                <a16:creationId xmlns:a16="http://schemas.microsoft.com/office/drawing/2014/main" id="{65F0AD5A-1CEC-1125-B5FF-1CF5ABAD63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4"/>
          <a:stretch/>
        </p:blipFill>
        <p:spPr bwMode="auto">
          <a:xfrm>
            <a:off x="3028950" y="982483"/>
            <a:ext cx="8321550" cy="489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52B370A6-242A-04AC-845C-93A2E9D4C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0238" y="5162856"/>
            <a:ext cx="4218039" cy="904415"/>
          </a:xfrm>
        </p:spPr>
        <p:txBody>
          <a:bodyPr>
            <a:normAutofit fontScale="90000"/>
          </a:bodyPr>
          <a:lstStyle/>
          <a:p>
            <a:pPr algn="l"/>
            <a:r>
              <a:rPr lang="es-MX" dirty="0"/>
              <a:t>LIVING ROOM</a:t>
            </a:r>
            <a:endParaRPr lang="es-PE" dirty="0"/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34EB1987-968B-D0BF-2765-CBF354947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0238" y="4753333"/>
            <a:ext cx="2108712" cy="409523"/>
          </a:xfrm>
        </p:spPr>
        <p:txBody>
          <a:bodyPr>
            <a:normAutofit lnSpcReduction="10000"/>
          </a:bodyPr>
          <a:lstStyle/>
          <a:p>
            <a:pPr algn="l"/>
            <a:r>
              <a:rPr lang="es-MX" dirty="0"/>
              <a:t>SALA DE ESTAR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97356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HOUSE</vt:lpstr>
      <vt:lpstr>BATHROOM</vt:lpstr>
      <vt:lpstr>KITCHEN</vt:lpstr>
      <vt:lpstr>BEDROOM</vt:lpstr>
      <vt:lpstr>TERRACE</vt:lpstr>
      <vt:lpstr>LIVING ROOM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</dc:title>
  <dc:creator>Israel Cueva</dc:creator>
  <cp:lastModifiedBy>Israel Cueva</cp:lastModifiedBy>
  <cp:revision>1</cp:revision>
  <dcterms:created xsi:type="dcterms:W3CDTF">2023-06-28T05:39:14Z</dcterms:created>
  <dcterms:modified xsi:type="dcterms:W3CDTF">2023-06-28T05:49:06Z</dcterms:modified>
</cp:coreProperties>
</file>