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49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C50C8-7F45-C419-9314-E111FB8F4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7D6F4B-4CAB-D5E9-BEBA-0A0D8EEBA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7D3EB0-D602-6C2D-CC8D-13EEFBF3C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17EA-C2AE-4E3D-AE77-FEB92F52B6EA}" type="datetimeFigureOut">
              <a:rPr lang="es-PE" smtClean="0"/>
              <a:t>11/07/2023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A782A4-A071-F1CB-B727-FCE0DE51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F07A04-868B-D55C-7B08-213738DE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F9E-C188-4443-9098-1D281923C04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956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034B4-56EC-6C31-E1AD-239D2092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B81425-5525-A070-40C9-DC93A1889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4A83B5-AAF2-3F1F-220F-CCBD5F9A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17EA-C2AE-4E3D-AE77-FEB92F52B6EA}" type="datetimeFigureOut">
              <a:rPr lang="es-PE" smtClean="0"/>
              <a:t>11/07/2023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9E4F8C-91D5-930E-AC56-30FDAFA3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7F0346-5164-E0D6-7909-40B0316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F9E-C188-4443-9098-1D281923C04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196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4F67B7-1FD1-761E-2F0E-DF0FF67E6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C75EF9-BE48-2832-9944-18E943EB4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C188F1-3594-D2F8-D935-1C0E479D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17EA-C2AE-4E3D-AE77-FEB92F52B6EA}" type="datetimeFigureOut">
              <a:rPr lang="es-PE" smtClean="0"/>
              <a:t>11/07/2023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AA145F-6BFD-4091-E825-0522697D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73A148-A741-8EE2-9779-0937EA20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F9E-C188-4443-9098-1D281923C04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047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5FA5D-B42F-7270-6A35-ECB4ECEC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86A62-BA0C-4DF9-5CC2-E3C28C6F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CC650D-2366-03CD-C2DC-8CB2ABB1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17EA-C2AE-4E3D-AE77-FEB92F52B6EA}" type="datetimeFigureOut">
              <a:rPr lang="es-PE" smtClean="0"/>
              <a:t>11/07/2023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5D6443-6A58-275B-0516-C2551927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3FDE95-DAA8-28F1-0FC6-7148B5C1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F9E-C188-4443-9098-1D281923C04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303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AFB5C-A56D-230E-49E6-E5869289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7FAE18-646C-E5D2-7491-61C6C8EA9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AA9998-8BE2-C311-1CDC-E43A8C7E3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17EA-C2AE-4E3D-AE77-FEB92F52B6EA}" type="datetimeFigureOut">
              <a:rPr lang="es-PE" smtClean="0"/>
              <a:t>11/07/2023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168B3C-4B27-1825-25E3-C47C53F7D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F136C4-3CAE-B6C0-06D8-571AC507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F9E-C188-4443-9098-1D281923C04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691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6E7EF-A76C-A0F9-E499-EBAFDAE3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005F44-5E8F-344E-2170-9D0F4FE2E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CF30CE-32B6-DDCF-57EE-76FC304B8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186DFF-8EF8-035F-533C-4AA5921D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17EA-C2AE-4E3D-AE77-FEB92F52B6EA}" type="datetimeFigureOut">
              <a:rPr lang="es-PE" smtClean="0"/>
              <a:t>11/07/2023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2E348D-966D-6E69-0DAF-7B4390F4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25B025-A93D-8E35-F661-383F00DD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F9E-C188-4443-9098-1D281923C04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73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13F6F-BB34-D529-139F-6035CE36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27DCCE-7F52-0835-0D61-D8D845205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F66F80-B700-13CD-EB9C-4BCDC6E8E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E5B3F1-6D61-0E24-8E6F-1ED17687B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62E22-9C93-4A36-53EE-3CC941CC5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70C4F6-6A23-A543-D5F0-8592ADD4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17EA-C2AE-4E3D-AE77-FEB92F52B6EA}" type="datetimeFigureOut">
              <a:rPr lang="es-PE" smtClean="0"/>
              <a:t>11/07/2023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676355-BB06-D604-3394-1E0F9DDD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76031A-303A-0F3B-4594-C1F4B158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F9E-C188-4443-9098-1D281923C04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4258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BF60F9-B1C8-F126-9362-8DD2AF5D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5DBA6B-46CC-2A59-D968-8D85E8C3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17EA-C2AE-4E3D-AE77-FEB92F52B6EA}" type="datetimeFigureOut">
              <a:rPr lang="es-PE" smtClean="0"/>
              <a:t>11/07/2023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DC67D2-0F06-DE1A-B605-46148DE4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F692FE-1E68-4170-C17B-62241BEA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F9E-C188-4443-9098-1D281923C04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721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B10FFC8-ACBE-1E9D-2845-F6CE2BB0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17EA-C2AE-4E3D-AE77-FEB92F52B6EA}" type="datetimeFigureOut">
              <a:rPr lang="es-PE" smtClean="0"/>
              <a:t>11/07/2023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AF066A-4135-693A-7C0B-87E02093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FE58AD-49C8-0492-1AED-95F675E5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F9E-C188-4443-9098-1D281923C04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593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D6CE-AF97-952A-B371-11326B9A5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A778D4-960E-8DB3-044B-0AE1DB9DA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BFA95C-3228-8D97-7566-2CC42C6C5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D28F61-0CBF-08CA-D99E-68BA7741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17EA-C2AE-4E3D-AE77-FEB92F52B6EA}" type="datetimeFigureOut">
              <a:rPr lang="es-PE" smtClean="0"/>
              <a:t>11/07/2023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AE72F3-B1A1-7606-9679-50C7FFC6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F3951-C695-504F-9748-8B67CC7E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F9E-C188-4443-9098-1D281923C04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006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135C9-FBCC-AB89-74E3-E4ED2890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7D3831-A576-3E4F-FB3A-8F74A3E0B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25CA2F-E954-D663-EC67-2DDE17FCC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74DA25-BE94-0A0A-57F2-9AABF912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617EA-C2AE-4E3D-AE77-FEB92F52B6EA}" type="datetimeFigureOut">
              <a:rPr lang="es-PE" smtClean="0"/>
              <a:t>11/07/2023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62329B-A000-46DE-3053-9B9F3749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EE38CF-E169-B79D-E610-C2446F55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CF9E-C188-4443-9098-1D281923C04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743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9E1C56-6D9B-0B4B-6679-C9BE3C96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519E4E-B91F-F88F-C5E8-C7F8A4BB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D8C344-D2BD-1AF0-3773-6C3DC677A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617EA-C2AE-4E3D-AE77-FEB92F52B6EA}" type="datetimeFigureOut">
              <a:rPr lang="es-PE" smtClean="0"/>
              <a:t>11/07/2023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E5A9C4-7F8E-24F8-B5F3-0A7D1D80B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DB0D96-AEDA-A400-1726-F308BFAA4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CF9E-C188-4443-9098-1D281923C04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509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DA1B9E8-DA04-C925-39A0-C50E24243AD8}"/>
              </a:ext>
            </a:extLst>
          </p:cNvPr>
          <p:cNvSpPr>
            <a:spLocks/>
          </p:cNvSpPr>
          <p:nvPr/>
        </p:nvSpPr>
        <p:spPr>
          <a:xfrm>
            <a:off x="0" y="2133600"/>
            <a:ext cx="12192000" cy="23812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169B897-1003-ACAF-E207-C89385E4CFEE}"/>
              </a:ext>
            </a:extLst>
          </p:cNvPr>
          <p:cNvSpPr>
            <a:spLocks/>
          </p:cNvSpPr>
          <p:nvPr/>
        </p:nvSpPr>
        <p:spPr>
          <a:xfrm>
            <a:off x="0" y="1704974"/>
            <a:ext cx="12192000" cy="428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E929E5EB-3752-88F6-5F1C-FE99B0EF6A3E}"/>
              </a:ext>
            </a:extLst>
          </p:cNvPr>
          <p:cNvGrpSpPr/>
          <p:nvPr/>
        </p:nvGrpSpPr>
        <p:grpSpPr>
          <a:xfrm>
            <a:off x="161926" y="1817585"/>
            <a:ext cx="11893146" cy="203405"/>
            <a:chOff x="161926" y="1817585"/>
            <a:chExt cx="11893146" cy="203405"/>
          </a:xfrm>
          <a:solidFill>
            <a:schemeClr val="bg2">
              <a:lumMod val="90000"/>
            </a:schemeClr>
          </a:solidFill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3D19127E-BBAA-F0B3-11D0-C784F899D1A4}"/>
                </a:ext>
              </a:extLst>
            </p:cNvPr>
            <p:cNvSpPr/>
            <p:nvPr/>
          </p:nvSpPr>
          <p:spPr>
            <a:xfrm>
              <a:off x="161926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303F789C-6AF2-8902-21D2-3142723ACFC8}"/>
                </a:ext>
              </a:extLst>
            </p:cNvPr>
            <p:cNvSpPr/>
            <p:nvPr/>
          </p:nvSpPr>
          <p:spPr>
            <a:xfrm>
              <a:off x="571501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22A408BF-115B-33CA-0424-9F4EB47FDDF6}"/>
                </a:ext>
              </a:extLst>
            </p:cNvPr>
            <p:cNvSpPr/>
            <p:nvPr/>
          </p:nvSpPr>
          <p:spPr>
            <a:xfrm>
              <a:off x="981076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D4CD315B-C3A9-9D4F-D845-4C8D1FB09771}"/>
                </a:ext>
              </a:extLst>
            </p:cNvPr>
            <p:cNvSpPr/>
            <p:nvPr/>
          </p:nvSpPr>
          <p:spPr>
            <a:xfrm>
              <a:off x="1390651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A2521C5-D087-1948-9AD2-EDDEF3333E63}"/>
                </a:ext>
              </a:extLst>
            </p:cNvPr>
            <p:cNvSpPr/>
            <p:nvPr/>
          </p:nvSpPr>
          <p:spPr>
            <a:xfrm>
              <a:off x="1800226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6B26FE9-AECD-40FC-45D7-558F727DCB73}"/>
                </a:ext>
              </a:extLst>
            </p:cNvPr>
            <p:cNvSpPr/>
            <p:nvPr/>
          </p:nvSpPr>
          <p:spPr>
            <a:xfrm>
              <a:off x="2170518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4F346AC8-2A8A-3F49-333E-E85CD271FB38}"/>
                </a:ext>
              </a:extLst>
            </p:cNvPr>
            <p:cNvSpPr/>
            <p:nvPr/>
          </p:nvSpPr>
          <p:spPr>
            <a:xfrm>
              <a:off x="2580093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77A3F66D-F945-A9E8-BD85-10A8EE6FDEDB}"/>
                </a:ext>
              </a:extLst>
            </p:cNvPr>
            <p:cNvSpPr/>
            <p:nvPr/>
          </p:nvSpPr>
          <p:spPr>
            <a:xfrm>
              <a:off x="2989668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2CBA122E-DD3F-7ADD-D870-1499041B0224}"/>
                </a:ext>
              </a:extLst>
            </p:cNvPr>
            <p:cNvSpPr/>
            <p:nvPr/>
          </p:nvSpPr>
          <p:spPr>
            <a:xfrm>
              <a:off x="3399243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2E837E1C-3048-1832-E6FD-1A61ECFD17C2}"/>
                </a:ext>
              </a:extLst>
            </p:cNvPr>
            <p:cNvSpPr/>
            <p:nvPr/>
          </p:nvSpPr>
          <p:spPr>
            <a:xfrm>
              <a:off x="3808818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B7290B0A-4880-F059-420F-6F52643D569C}"/>
                </a:ext>
              </a:extLst>
            </p:cNvPr>
            <p:cNvSpPr/>
            <p:nvPr/>
          </p:nvSpPr>
          <p:spPr>
            <a:xfrm>
              <a:off x="4179110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D27B0291-CACA-CFE0-5B0E-B7F7305BFF87}"/>
                </a:ext>
              </a:extLst>
            </p:cNvPr>
            <p:cNvSpPr/>
            <p:nvPr/>
          </p:nvSpPr>
          <p:spPr>
            <a:xfrm>
              <a:off x="4588685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9C3D38DE-4B9A-3F20-BD99-0E179C1AD27F}"/>
                </a:ext>
              </a:extLst>
            </p:cNvPr>
            <p:cNvSpPr/>
            <p:nvPr/>
          </p:nvSpPr>
          <p:spPr>
            <a:xfrm>
              <a:off x="4998260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7BFF4913-E7D8-5CDC-D013-AE428122558E}"/>
                </a:ext>
              </a:extLst>
            </p:cNvPr>
            <p:cNvSpPr/>
            <p:nvPr/>
          </p:nvSpPr>
          <p:spPr>
            <a:xfrm>
              <a:off x="5407835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6664E811-288C-B599-580C-874799B2ABBA}"/>
                </a:ext>
              </a:extLst>
            </p:cNvPr>
            <p:cNvSpPr/>
            <p:nvPr/>
          </p:nvSpPr>
          <p:spPr>
            <a:xfrm>
              <a:off x="5817410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27E10472-1105-033B-F164-51CA68D2C573}"/>
                </a:ext>
              </a:extLst>
            </p:cNvPr>
            <p:cNvSpPr/>
            <p:nvPr/>
          </p:nvSpPr>
          <p:spPr>
            <a:xfrm>
              <a:off x="6193056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C6CB3555-5006-7530-E622-C355807A04AB}"/>
                </a:ext>
              </a:extLst>
            </p:cNvPr>
            <p:cNvSpPr/>
            <p:nvPr/>
          </p:nvSpPr>
          <p:spPr>
            <a:xfrm>
              <a:off x="6600797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DD669A26-700E-52F0-C1FD-765115D8790F}"/>
                </a:ext>
              </a:extLst>
            </p:cNvPr>
            <p:cNvSpPr/>
            <p:nvPr/>
          </p:nvSpPr>
          <p:spPr>
            <a:xfrm>
              <a:off x="7010372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C6DE066D-71C9-3AB2-03FB-738E0780390D}"/>
                </a:ext>
              </a:extLst>
            </p:cNvPr>
            <p:cNvSpPr/>
            <p:nvPr/>
          </p:nvSpPr>
          <p:spPr>
            <a:xfrm>
              <a:off x="7419947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1ACB4A0E-B1D8-642F-30B5-0F324700E88F}"/>
                </a:ext>
              </a:extLst>
            </p:cNvPr>
            <p:cNvSpPr/>
            <p:nvPr/>
          </p:nvSpPr>
          <p:spPr>
            <a:xfrm>
              <a:off x="7829522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589AFB13-3D9F-64A4-9897-E3FDE40EA0FB}"/>
                </a:ext>
              </a:extLst>
            </p:cNvPr>
            <p:cNvSpPr/>
            <p:nvPr/>
          </p:nvSpPr>
          <p:spPr>
            <a:xfrm>
              <a:off x="8199814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5751417B-820D-A251-0AEC-7EDC9EA3C1D5}"/>
                </a:ext>
              </a:extLst>
            </p:cNvPr>
            <p:cNvSpPr/>
            <p:nvPr/>
          </p:nvSpPr>
          <p:spPr>
            <a:xfrm>
              <a:off x="8609389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9414E58C-6AF3-6D10-7745-1469BC2B00DA}"/>
                </a:ext>
              </a:extLst>
            </p:cNvPr>
            <p:cNvSpPr/>
            <p:nvPr/>
          </p:nvSpPr>
          <p:spPr>
            <a:xfrm>
              <a:off x="9018964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B48F68F8-7692-1994-6FCB-D55ECEC7B80A}"/>
                </a:ext>
              </a:extLst>
            </p:cNvPr>
            <p:cNvSpPr/>
            <p:nvPr/>
          </p:nvSpPr>
          <p:spPr>
            <a:xfrm>
              <a:off x="9428539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5A7CB28A-4E65-952E-55D1-3536265C2159}"/>
                </a:ext>
              </a:extLst>
            </p:cNvPr>
            <p:cNvSpPr/>
            <p:nvPr/>
          </p:nvSpPr>
          <p:spPr>
            <a:xfrm>
              <a:off x="9838114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A79C04E0-FF71-7D22-C033-5D4B2E1703BF}"/>
                </a:ext>
              </a:extLst>
            </p:cNvPr>
            <p:cNvSpPr/>
            <p:nvPr/>
          </p:nvSpPr>
          <p:spPr>
            <a:xfrm>
              <a:off x="10208406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7CED2A9B-98DA-1113-6B4C-E62553E06920}"/>
                </a:ext>
              </a:extLst>
            </p:cNvPr>
            <p:cNvSpPr/>
            <p:nvPr/>
          </p:nvSpPr>
          <p:spPr>
            <a:xfrm>
              <a:off x="10617981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8FC76659-261C-4079-9243-34DD8727102B}"/>
                </a:ext>
              </a:extLst>
            </p:cNvPr>
            <p:cNvSpPr/>
            <p:nvPr/>
          </p:nvSpPr>
          <p:spPr>
            <a:xfrm>
              <a:off x="11027556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9238D6E2-D150-3371-AB06-C7B605A485A0}"/>
                </a:ext>
              </a:extLst>
            </p:cNvPr>
            <p:cNvSpPr/>
            <p:nvPr/>
          </p:nvSpPr>
          <p:spPr>
            <a:xfrm>
              <a:off x="11437131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839983E2-348F-8B59-EC68-7DDCFA04ABAD}"/>
                </a:ext>
              </a:extLst>
            </p:cNvPr>
            <p:cNvSpPr/>
            <p:nvPr/>
          </p:nvSpPr>
          <p:spPr>
            <a:xfrm>
              <a:off x="11846706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70" name="Rectángulo 69">
            <a:extLst>
              <a:ext uri="{FF2B5EF4-FFF2-40B4-BE49-F238E27FC236}">
                <a16:creationId xmlns:a16="http://schemas.microsoft.com/office/drawing/2014/main" id="{A67680BB-375E-79AA-70D3-810B5D99F3E7}"/>
              </a:ext>
            </a:extLst>
          </p:cNvPr>
          <p:cNvSpPr>
            <a:spLocks/>
          </p:cNvSpPr>
          <p:nvPr/>
        </p:nvSpPr>
        <p:spPr>
          <a:xfrm>
            <a:off x="0" y="4514850"/>
            <a:ext cx="12192000" cy="428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6B3A8AB8-837D-55B6-F4CF-BEA4ABBC1068}"/>
              </a:ext>
            </a:extLst>
          </p:cNvPr>
          <p:cNvGrpSpPr/>
          <p:nvPr/>
        </p:nvGrpSpPr>
        <p:grpSpPr>
          <a:xfrm>
            <a:off x="161926" y="4627461"/>
            <a:ext cx="11893146" cy="203405"/>
            <a:chOff x="161926" y="1817585"/>
            <a:chExt cx="11893146" cy="203405"/>
          </a:xfrm>
          <a:solidFill>
            <a:schemeClr val="bg2">
              <a:lumMod val="90000"/>
            </a:schemeClr>
          </a:solidFill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B76918DE-4C73-8673-85CE-3C2D680C935D}"/>
                </a:ext>
              </a:extLst>
            </p:cNvPr>
            <p:cNvSpPr/>
            <p:nvPr/>
          </p:nvSpPr>
          <p:spPr>
            <a:xfrm>
              <a:off x="161926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EC313EA5-A741-AF9C-A569-543D0A7E6C9E}"/>
                </a:ext>
              </a:extLst>
            </p:cNvPr>
            <p:cNvSpPr/>
            <p:nvPr/>
          </p:nvSpPr>
          <p:spPr>
            <a:xfrm>
              <a:off x="571501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F7188C76-B4B0-2B3A-473E-F8CCA80B0EFF}"/>
                </a:ext>
              </a:extLst>
            </p:cNvPr>
            <p:cNvSpPr/>
            <p:nvPr/>
          </p:nvSpPr>
          <p:spPr>
            <a:xfrm>
              <a:off x="981076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E93BB9C9-CFA8-AF56-B624-AEAF0A93CEBF}"/>
                </a:ext>
              </a:extLst>
            </p:cNvPr>
            <p:cNvSpPr/>
            <p:nvPr/>
          </p:nvSpPr>
          <p:spPr>
            <a:xfrm>
              <a:off x="1390651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51FBD29F-5886-30A2-230F-A79D57F8CDD5}"/>
                </a:ext>
              </a:extLst>
            </p:cNvPr>
            <p:cNvSpPr/>
            <p:nvPr/>
          </p:nvSpPr>
          <p:spPr>
            <a:xfrm>
              <a:off x="1800226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01AEDE0D-7577-A1D8-CAD1-D6733A230B47}"/>
                </a:ext>
              </a:extLst>
            </p:cNvPr>
            <p:cNvSpPr/>
            <p:nvPr/>
          </p:nvSpPr>
          <p:spPr>
            <a:xfrm>
              <a:off x="2170518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62031910-1E0A-365A-15D7-73FFD38DBBC4}"/>
                </a:ext>
              </a:extLst>
            </p:cNvPr>
            <p:cNvSpPr/>
            <p:nvPr/>
          </p:nvSpPr>
          <p:spPr>
            <a:xfrm>
              <a:off x="2580093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3437BC5E-8F97-486E-D5F6-B00503FC3F99}"/>
                </a:ext>
              </a:extLst>
            </p:cNvPr>
            <p:cNvSpPr/>
            <p:nvPr/>
          </p:nvSpPr>
          <p:spPr>
            <a:xfrm>
              <a:off x="2989668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CE4493C0-471F-67D0-F2FF-37D3A397F00F}"/>
                </a:ext>
              </a:extLst>
            </p:cNvPr>
            <p:cNvSpPr/>
            <p:nvPr/>
          </p:nvSpPr>
          <p:spPr>
            <a:xfrm>
              <a:off x="3399243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74F1457D-EA33-5819-6E2D-AC7A7FC2756D}"/>
                </a:ext>
              </a:extLst>
            </p:cNvPr>
            <p:cNvSpPr/>
            <p:nvPr/>
          </p:nvSpPr>
          <p:spPr>
            <a:xfrm>
              <a:off x="3808818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569F2845-2BC8-1C8A-1EEF-928D33B21C26}"/>
                </a:ext>
              </a:extLst>
            </p:cNvPr>
            <p:cNvSpPr/>
            <p:nvPr/>
          </p:nvSpPr>
          <p:spPr>
            <a:xfrm>
              <a:off x="4179110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CF2E3E31-3175-D555-5B92-7FA6E4B91AF1}"/>
                </a:ext>
              </a:extLst>
            </p:cNvPr>
            <p:cNvSpPr/>
            <p:nvPr/>
          </p:nvSpPr>
          <p:spPr>
            <a:xfrm>
              <a:off x="4588685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D885421C-414E-CF4F-AA4C-1A81CB8C07B8}"/>
                </a:ext>
              </a:extLst>
            </p:cNvPr>
            <p:cNvSpPr/>
            <p:nvPr/>
          </p:nvSpPr>
          <p:spPr>
            <a:xfrm>
              <a:off x="4998260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E9F38CB4-96AE-5AC1-479C-D489144ECCE8}"/>
                </a:ext>
              </a:extLst>
            </p:cNvPr>
            <p:cNvSpPr/>
            <p:nvPr/>
          </p:nvSpPr>
          <p:spPr>
            <a:xfrm>
              <a:off x="5407835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8F66B773-981F-CD4E-9D7C-FB041410A134}"/>
                </a:ext>
              </a:extLst>
            </p:cNvPr>
            <p:cNvSpPr/>
            <p:nvPr/>
          </p:nvSpPr>
          <p:spPr>
            <a:xfrm>
              <a:off x="5817410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8B25452F-7F97-8D67-CBCE-6A3EE27CB3FF}"/>
                </a:ext>
              </a:extLst>
            </p:cNvPr>
            <p:cNvSpPr/>
            <p:nvPr/>
          </p:nvSpPr>
          <p:spPr>
            <a:xfrm>
              <a:off x="6193056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A3D3E5D2-659C-7397-B6C5-7A09863A2DF6}"/>
                </a:ext>
              </a:extLst>
            </p:cNvPr>
            <p:cNvSpPr/>
            <p:nvPr/>
          </p:nvSpPr>
          <p:spPr>
            <a:xfrm>
              <a:off x="6600797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CF3E0F56-B8F8-1B66-6CDF-A76CB893CADB}"/>
                </a:ext>
              </a:extLst>
            </p:cNvPr>
            <p:cNvSpPr/>
            <p:nvPr/>
          </p:nvSpPr>
          <p:spPr>
            <a:xfrm>
              <a:off x="7010372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8642AAA9-6CEF-360D-F1CF-1563A73BC1CF}"/>
                </a:ext>
              </a:extLst>
            </p:cNvPr>
            <p:cNvSpPr/>
            <p:nvPr/>
          </p:nvSpPr>
          <p:spPr>
            <a:xfrm>
              <a:off x="7419947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FEC46A00-F026-A74D-E181-C1C2000E2781}"/>
                </a:ext>
              </a:extLst>
            </p:cNvPr>
            <p:cNvSpPr/>
            <p:nvPr/>
          </p:nvSpPr>
          <p:spPr>
            <a:xfrm>
              <a:off x="7829522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B3FFA332-D057-D530-E3D7-2E11FDE4B3CD}"/>
                </a:ext>
              </a:extLst>
            </p:cNvPr>
            <p:cNvSpPr/>
            <p:nvPr/>
          </p:nvSpPr>
          <p:spPr>
            <a:xfrm>
              <a:off x="8199814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3" name="Elipse 92">
              <a:extLst>
                <a:ext uri="{FF2B5EF4-FFF2-40B4-BE49-F238E27FC236}">
                  <a16:creationId xmlns:a16="http://schemas.microsoft.com/office/drawing/2014/main" id="{E27A51F9-68A2-8952-478E-8A715C687738}"/>
                </a:ext>
              </a:extLst>
            </p:cNvPr>
            <p:cNvSpPr/>
            <p:nvPr/>
          </p:nvSpPr>
          <p:spPr>
            <a:xfrm>
              <a:off x="8609389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A4EC314D-1896-81F1-A698-2C36D2A1173F}"/>
                </a:ext>
              </a:extLst>
            </p:cNvPr>
            <p:cNvSpPr/>
            <p:nvPr/>
          </p:nvSpPr>
          <p:spPr>
            <a:xfrm>
              <a:off x="9018964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4D761938-43FA-AFC4-0C62-7161B9E32E7C}"/>
                </a:ext>
              </a:extLst>
            </p:cNvPr>
            <p:cNvSpPr/>
            <p:nvPr/>
          </p:nvSpPr>
          <p:spPr>
            <a:xfrm>
              <a:off x="9428539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AC134675-9CEA-3086-BBCA-0A04428AE22D}"/>
                </a:ext>
              </a:extLst>
            </p:cNvPr>
            <p:cNvSpPr/>
            <p:nvPr/>
          </p:nvSpPr>
          <p:spPr>
            <a:xfrm>
              <a:off x="9838114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CA6DF8FB-DE8D-04CF-22B3-F0866866EC25}"/>
                </a:ext>
              </a:extLst>
            </p:cNvPr>
            <p:cNvSpPr/>
            <p:nvPr/>
          </p:nvSpPr>
          <p:spPr>
            <a:xfrm>
              <a:off x="10208406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8" name="Elipse 97">
              <a:extLst>
                <a:ext uri="{FF2B5EF4-FFF2-40B4-BE49-F238E27FC236}">
                  <a16:creationId xmlns:a16="http://schemas.microsoft.com/office/drawing/2014/main" id="{5C3471F3-FE19-DF19-B2AC-8B1F39DA0BF1}"/>
                </a:ext>
              </a:extLst>
            </p:cNvPr>
            <p:cNvSpPr/>
            <p:nvPr/>
          </p:nvSpPr>
          <p:spPr>
            <a:xfrm>
              <a:off x="10617981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339AC503-4CBD-0B6C-D68B-B70F46FD8E37}"/>
                </a:ext>
              </a:extLst>
            </p:cNvPr>
            <p:cNvSpPr/>
            <p:nvPr/>
          </p:nvSpPr>
          <p:spPr>
            <a:xfrm>
              <a:off x="11027556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87705E9A-BEDB-D770-1841-E650499DD1D8}"/>
                </a:ext>
              </a:extLst>
            </p:cNvPr>
            <p:cNvSpPr/>
            <p:nvPr/>
          </p:nvSpPr>
          <p:spPr>
            <a:xfrm>
              <a:off x="11437131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41164942-6252-F68E-7679-5746E0423822}"/>
                </a:ext>
              </a:extLst>
            </p:cNvPr>
            <p:cNvSpPr/>
            <p:nvPr/>
          </p:nvSpPr>
          <p:spPr>
            <a:xfrm>
              <a:off x="11846706" y="1817585"/>
              <a:ext cx="208366" cy="2034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4DE5C351-1E8D-E012-E154-51249D4C0E36}"/>
              </a:ext>
            </a:extLst>
          </p:cNvPr>
          <p:cNvSpPr/>
          <p:nvPr/>
        </p:nvSpPr>
        <p:spPr>
          <a:xfrm>
            <a:off x="750889" y="3251201"/>
            <a:ext cx="2098674" cy="146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5848B4E7-80D3-A05B-E06E-0372A08B4222}"/>
              </a:ext>
            </a:extLst>
          </p:cNvPr>
          <p:cNvSpPr/>
          <p:nvPr/>
        </p:nvSpPr>
        <p:spPr>
          <a:xfrm>
            <a:off x="4358498" y="3237138"/>
            <a:ext cx="2098674" cy="146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A762F12B-AEB6-74E3-4AB5-9DEBA3D61B53}"/>
              </a:ext>
            </a:extLst>
          </p:cNvPr>
          <p:cNvSpPr/>
          <p:nvPr/>
        </p:nvSpPr>
        <p:spPr>
          <a:xfrm>
            <a:off x="7611595" y="3251201"/>
            <a:ext cx="2098674" cy="146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30F3AB27-8F18-5606-4321-1347B05C02D2}"/>
              </a:ext>
            </a:extLst>
          </p:cNvPr>
          <p:cNvSpPr/>
          <p:nvPr/>
        </p:nvSpPr>
        <p:spPr>
          <a:xfrm>
            <a:off x="10596160" y="3192237"/>
            <a:ext cx="2098674" cy="146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5" name="Imagen 104" descr="Imagen digital de un coche&#10;&#10;Descripción generada automáticamente">
            <a:extLst>
              <a:ext uri="{FF2B5EF4-FFF2-40B4-BE49-F238E27FC236}">
                <a16:creationId xmlns:a16="http://schemas.microsoft.com/office/drawing/2014/main" id="{B38F6FBE-0DC0-92A5-8970-F33CB3D97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950" y="2893754"/>
            <a:ext cx="2318122" cy="122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428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Israel Cueva</dc:creator>
  <cp:lastModifiedBy>Israel Cueva</cp:lastModifiedBy>
  <cp:revision>1</cp:revision>
  <dcterms:created xsi:type="dcterms:W3CDTF">2023-07-11T07:45:05Z</dcterms:created>
  <dcterms:modified xsi:type="dcterms:W3CDTF">2023-07-11T07:53:48Z</dcterms:modified>
</cp:coreProperties>
</file>