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90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49856-DB83-F96C-66CF-BE16C06A2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4F53AE-F25A-B2A1-59DE-D08FDD325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11EC9-47D2-22EC-3287-83BE5C2D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7C2-11DA-4DC9-8DDB-665B7ACB59F5}" type="datetimeFigureOut">
              <a:rPr lang="es-PE" smtClean="0"/>
              <a:t>10/06/2023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E6546-AB1A-285A-95B4-3C5EC731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AF94EA-2993-7B7C-1F4C-1388371C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9C4C-8E6D-454A-8D82-10B1DDD48F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524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C777B-6A03-E350-88AD-B7EBF2CC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F85950-B083-E6BC-CA1B-FC75D332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6F358C-76AC-C8D7-2A31-C4F482D4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7C2-11DA-4DC9-8DDB-665B7ACB59F5}" type="datetimeFigureOut">
              <a:rPr lang="es-PE" smtClean="0"/>
              <a:t>10/06/2023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B6361D-9411-90A6-0ADA-2C881B6A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5D4783-7F8E-6A63-EE26-5A10827C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9C4C-8E6D-454A-8D82-10B1DDD48F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278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A08012-DC39-7F5D-CA41-DBAA20FD2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B9310E-89FE-6B2D-DC06-5CB002736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E9FB6-C1CE-0D3F-84D4-1E0082BD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7C2-11DA-4DC9-8DDB-665B7ACB59F5}" type="datetimeFigureOut">
              <a:rPr lang="es-PE" smtClean="0"/>
              <a:t>10/06/2023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2C38F0-65BB-A251-1D1B-6FA39D71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30C48A-5CB4-F69F-115B-AB90CF96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9C4C-8E6D-454A-8D82-10B1DDD48F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888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AAC3D-C11B-39CD-CA86-63C77715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7334B-0F4F-A16A-1BF1-2CA97001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244E5-7CF8-232F-AD50-367D9632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7C2-11DA-4DC9-8DDB-665B7ACB59F5}" type="datetimeFigureOut">
              <a:rPr lang="es-PE" smtClean="0"/>
              <a:t>10/06/2023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6AFF28-60CC-EFD4-61AC-2D254F69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68F3B0-D41F-4875-C218-B58D1C9D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9C4C-8E6D-454A-8D82-10B1DDD48F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390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811B3-7B99-8624-E5E1-95A449CC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26491F-0352-90FB-CCDE-495E1209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D2D29D-1ED3-FE8A-63AD-C0E5ECC5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7C2-11DA-4DC9-8DDB-665B7ACB59F5}" type="datetimeFigureOut">
              <a:rPr lang="es-PE" smtClean="0"/>
              <a:t>10/06/2023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4A574-99D8-7637-07E2-06ED4624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250E95-D6D2-6CFF-8E29-4C5D35AE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9C4C-8E6D-454A-8D82-10B1DDD48F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283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8B70B-4140-318E-2F80-6056FB3A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2E4C1-0952-3173-8330-A9B786C29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96F19D-E8AB-9751-6C7D-3FB834BE4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011E89-20F8-DB4F-4D20-7FC07CCC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7C2-11DA-4DC9-8DDB-665B7ACB59F5}" type="datetimeFigureOut">
              <a:rPr lang="es-PE" smtClean="0"/>
              <a:t>10/06/2023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FB321F-C587-7F99-5645-CFC757A2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7BD230-C701-43D7-3BA3-F17FEFCD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9C4C-8E6D-454A-8D82-10B1DDD48F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269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4DBB7-3101-00BE-F4FF-8A9D1350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9FCD6A-1465-D33B-E510-24F45E8B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81FB49-130F-E562-8C2D-E470BFAE8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BD75D7-BBC6-7B26-32C7-69E4922AF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855B8A-E989-9882-F743-07AE24AD6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C7703D-D6E8-BF76-C83A-51B2FCE5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7C2-11DA-4DC9-8DDB-665B7ACB59F5}" type="datetimeFigureOut">
              <a:rPr lang="es-PE" smtClean="0"/>
              <a:t>10/06/2023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77299D-65EE-815D-4F9E-D6586D4E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895401-4ABB-DB2F-5536-9A77BF58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9C4C-8E6D-454A-8D82-10B1DDD48F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830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E1CF7-AA41-D637-C94A-9E2596C8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A05184-D8A1-9942-46A5-5FB19C86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7C2-11DA-4DC9-8DDB-665B7ACB59F5}" type="datetimeFigureOut">
              <a:rPr lang="es-PE" smtClean="0"/>
              <a:t>10/06/2023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892A0D-BE35-3761-0050-2AA678BD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BA67AF-5452-0DE5-97FA-23994F3F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9C4C-8E6D-454A-8D82-10B1DDD48F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344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65EC73-A02C-8D3A-2042-4BAF224F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7C2-11DA-4DC9-8DDB-665B7ACB59F5}" type="datetimeFigureOut">
              <a:rPr lang="es-PE" smtClean="0"/>
              <a:t>10/06/2023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5848E6-52B6-ABBD-033A-75899035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057F18-86AA-28A4-0A4F-B260222D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9C4C-8E6D-454A-8D82-10B1DDD48F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599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A70A0-EC43-07BC-AA9E-665434EF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88925-7EDF-CFCE-B8DF-3DCE334C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1B1B20-202F-CDF2-FF94-A73EF7742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728317-0245-CF6E-CD4A-17C448FF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7C2-11DA-4DC9-8DDB-665B7ACB59F5}" type="datetimeFigureOut">
              <a:rPr lang="es-PE" smtClean="0"/>
              <a:t>10/06/2023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33D8BF-2F28-052B-4B15-5060DD08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0E2DFC-4909-EBCF-A824-3EC22563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9C4C-8E6D-454A-8D82-10B1DDD48F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927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A4212-F76C-26E5-BF5B-CE2E6E9C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C787D8-2EE6-9145-BD48-6148EA88F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A5FD31-CEC0-19B6-FF99-57E35C46E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AB39DF-4B1E-1AF0-2A18-D8ACEB52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17C2-11DA-4DC9-8DDB-665B7ACB59F5}" type="datetimeFigureOut">
              <a:rPr lang="es-PE" smtClean="0"/>
              <a:t>10/06/2023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B71B7-CF5F-312A-31AA-AC635D26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0B0BFF-F462-D1CA-CA76-BF6F79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9C4C-8E6D-454A-8D82-10B1DDD48F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867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3AC4B3-56CC-F977-99C6-3BFFD3A3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26354E-0B6B-5363-CF31-094243E43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CD73E-905E-B0BA-5BB7-1DCDC15F0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E17C2-11DA-4DC9-8DDB-665B7ACB59F5}" type="datetimeFigureOut">
              <a:rPr lang="es-PE" smtClean="0"/>
              <a:t>10/06/2023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F3BF3-F2C8-4544-6BFE-9ED42B4D4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6F2938-41C6-86DE-5A41-21908835E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99C4C-8E6D-454A-8D82-10B1DDD48F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592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1D2BB53-2F71-5ED2-8370-CCA2AAF9B4D4}"/>
              </a:ext>
            </a:extLst>
          </p:cNvPr>
          <p:cNvSpPr/>
          <p:nvPr/>
        </p:nvSpPr>
        <p:spPr>
          <a:xfrm>
            <a:off x="0" y="4448710"/>
            <a:ext cx="12192000" cy="240929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13EE15-5303-A99A-C92C-D28F5DB47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875" y="5917406"/>
            <a:ext cx="9144000" cy="685800"/>
          </a:xfrm>
        </p:spPr>
        <p:txBody>
          <a:bodyPr/>
          <a:lstStyle/>
          <a:p>
            <a:pPr algn="l"/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Pepito Periquito De los Palotes</a:t>
            </a:r>
            <a:endParaRPr lang="es-P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131AA9-7B2D-3BBD-11C6-5CE9E5C1D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5" y="4651772"/>
            <a:ext cx="9144000" cy="1138238"/>
          </a:xfrm>
        </p:spPr>
        <p:txBody>
          <a:bodyPr/>
          <a:lstStyle/>
          <a:p>
            <a:pPr algn="l"/>
            <a:r>
              <a:rPr lang="es-MX" dirty="0">
                <a:solidFill>
                  <a:srgbClr val="FFC000"/>
                </a:solidFill>
                <a:latin typeface="Impact" panose="020B0806030902050204" pitchFamily="34" charset="0"/>
              </a:rPr>
              <a:t>Mi personalidad</a:t>
            </a:r>
            <a:endParaRPr lang="es-PE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t="-22000" r="40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1D2BB53-2F71-5ED2-8370-CCA2AAF9B4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7000">
                <a:schemeClr val="tx1"/>
              </a:gs>
              <a:gs pos="100000">
                <a:schemeClr val="tx1">
                  <a:alpha val="7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131AA9-7B2D-3BBD-11C6-5CE9E5C1D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0" y="1608264"/>
            <a:ext cx="3715656" cy="3355621"/>
          </a:xfrm>
        </p:spPr>
        <p:txBody>
          <a:bodyPr>
            <a:normAutofit fontScale="90000"/>
          </a:bodyPr>
          <a:lstStyle/>
          <a:p>
            <a:pPr algn="l"/>
            <a:r>
              <a:rPr lang="es-PE" b="0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Indicador Myers-Briggs (MBTI)</a:t>
            </a:r>
            <a:endParaRPr lang="es-PE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BB3B0E-C2F8-27CD-F25A-05C1EBAAFBAD}"/>
              </a:ext>
            </a:extLst>
          </p:cNvPr>
          <p:cNvSpPr txBox="1"/>
          <p:nvPr/>
        </p:nvSpPr>
        <p:spPr>
          <a:xfrm>
            <a:off x="7489370" y="5065070"/>
            <a:ext cx="389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https://my-personality-test.com/es</a:t>
            </a:r>
          </a:p>
        </p:txBody>
      </p:sp>
    </p:spTree>
    <p:extLst>
      <p:ext uri="{BB962C8B-B14F-4D97-AF65-F5344CB8AC3E}">
        <p14:creationId xmlns:p14="http://schemas.microsoft.com/office/powerpoint/2010/main" val="164678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t="-22000" r="40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1D2BB53-2F71-5ED2-8370-CCA2AAF9B4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7000">
                <a:schemeClr val="tx1"/>
              </a:gs>
              <a:gs pos="100000">
                <a:schemeClr val="tx1">
                  <a:alpha val="7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131AA9-7B2D-3BBD-11C6-5CE9E5C1D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676400"/>
            <a:ext cx="3715656" cy="1861456"/>
          </a:xfrm>
        </p:spPr>
        <p:txBody>
          <a:bodyPr>
            <a:normAutofit/>
          </a:bodyPr>
          <a:lstStyle/>
          <a:p>
            <a:pPr algn="l"/>
            <a:r>
              <a:rPr lang="es-PE" b="1" i="0" dirty="0">
                <a:solidFill>
                  <a:srgbClr val="FFC000"/>
                </a:solidFill>
                <a:effectLst/>
                <a:latin typeface="Lucida Grande"/>
              </a:rPr>
              <a:t>Diagrama de Nolan</a:t>
            </a:r>
            <a:endParaRPr lang="es-PE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BB3B0E-C2F8-27CD-F25A-05C1EBAAFBAD}"/>
              </a:ext>
            </a:extLst>
          </p:cNvPr>
          <p:cNvSpPr txBox="1"/>
          <p:nvPr/>
        </p:nvSpPr>
        <p:spPr>
          <a:xfrm>
            <a:off x="7928428" y="3658595"/>
            <a:ext cx="389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https://testpolitico.com/</a:t>
            </a:r>
          </a:p>
        </p:txBody>
      </p:sp>
    </p:spTree>
    <p:extLst>
      <p:ext uri="{BB962C8B-B14F-4D97-AF65-F5344CB8AC3E}">
        <p14:creationId xmlns:p14="http://schemas.microsoft.com/office/powerpoint/2010/main" val="352853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t="-22000" r="40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1D2BB53-2F71-5ED2-8370-CCA2AAF9B4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7000">
                <a:schemeClr val="tx1"/>
              </a:gs>
              <a:gs pos="100000">
                <a:schemeClr val="tx1">
                  <a:alpha val="7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131AA9-7B2D-3BBD-11C6-5CE9E5C1D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4715" y="1360671"/>
            <a:ext cx="4923970" cy="3037113"/>
          </a:xfrm>
        </p:spPr>
        <p:txBody>
          <a:bodyPr>
            <a:normAutofit fontScale="90000"/>
          </a:bodyPr>
          <a:lstStyle/>
          <a:p>
            <a:pPr algn="l"/>
            <a:r>
              <a:rPr lang="es-PE" b="1" dirty="0">
                <a:solidFill>
                  <a:srgbClr val="FFC000"/>
                </a:solidFill>
                <a:latin typeface="Lucida Grande"/>
              </a:rPr>
              <a:t>T</a:t>
            </a:r>
            <a:r>
              <a:rPr lang="es-PE" b="1" i="0" dirty="0">
                <a:solidFill>
                  <a:srgbClr val="FFC000"/>
                </a:solidFill>
                <a:effectLst/>
                <a:latin typeface="Lucida Grande"/>
              </a:rPr>
              <a:t>est de dominancia cerebral de Herrmann</a:t>
            </a:r>
            <a:endParaRPr lang="es-PE" dirty="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BB3B0E-C2F8-27CD-F25A-05C1EBAAFBAD}"/>
              </a:ext>
            </a:extLst>
          </p:cNvPr>
          <p:cNvSpPr txBox="1"/>
          <p:nvPr/>
        </p:nvSpPr>
        <p:spPr>
          <a:xfrm>
            <a:off x="6694715" y="4449286"/>
            <a:ext cx="502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https://www.psicoactiva.com/test/educacion-y-aprendizaje/test-de-dominancia-cerebral-de-herrmann/</a:t>
            </a:r>
          </a:p>
        </p:txBody>
      </p:sp>
    </p:spTree>
    <p:extLst>
      <p:ext uri="{BB962C8B-B14F-4D97-AF65-F5344CB8AC3E}">
        <p14:creationId xmlns:p14="http://schemas.microsoft.com/office/powerpoint/2010/main" val="1435580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48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Impact</vt:lpstr>
      <vt:lpstr>Lucida Grande</vt:lpstr>
      <vt:lpstr>Tema de Office</vt:lpstr>
      <vt:lpstr>Mi personalidad</vt:lpstr>
      <vt:lpstr>Indicador Myers-Briggs (MBTI)</vt:lpstr>
      <vt:lpstr>Diagrama de Nolan</vt:lpstr>
      <vt:lpstr>Test de dominancia cerebral de Herrmann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personalidad</dc:title>
  <dc:creator>Israel Cueva</dc:creator>
  <cp:lastModifiedBy>Israel Cueva</cp:lastModifiedBy>
  <cp:revision>2</cp:revision>
  <dcterms:created xsi:type="dcterms:W3CDTF">2023-06-11T00:53:54Z</dcterms:created>
  <dcterms:modified xsi:type="dcterms:W3CDTF">2023-06-11T02:53:30Z</dcterms:modified>
</cp:coreProperties>
</file>