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65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D6D"/>
    <a:srgbClr val="D1F6FF"/>
    <a:srgbClr val="B14D48"/>
    <a:srgbClr val="DEFDFC"/>
    <a:srgbClr val="7B3411"/>
    <a:srgbClr val="542432"/>
    <a:srgbClr val="EA0000"/>
    <a:srgbClr val="007033"/>
    <a:srgbClr val="E9D7C6"/>
    <a:srgbClr val="272D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B80BB-0F94-A50E-6C3E-5B25C5FD7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717506-ED84-5520-CE82-03D64B862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CBEA08-C4E1-EE44-3EAB-F1732F93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3DA4-5283-4BE7-A75C-5E267F2EF675}" type="datetimeFigureOut">
              <a:rPr lang="es-PE" smtClean="0"/>
              <a:t>12/07/2023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4D1AB8-86D6-96DF-DB87-515C8EC1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95BA51-5B05-BCE0-6194-D7F30B1E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DC34-C837-4888-8328-42F7423D48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4538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1420D-CC33-78F3-32C5-8E00ABCA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30C61A-6446-07EE-ADAF-03B3C72D9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7D42FD-F240-C632-912A-C3AB48CE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3DA4-5283-4BE7-A75C-5E267F2EF675}" type="datetimeFigureOut">
              <a:rPr lang="es-PE" smtClean="0"/>
              <a:t>12/07/2023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4DCD5E-79E7-9935-B7EC-AF7E2CB0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EB6984-93DB-F0B0-1A45-CC590B91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DC34-C837-4888-8328-42F7423D48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51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2D4ACC-BB20-A898-7A56-CB1095052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B51531-9FC7-9A12-89FD-485E1EFF1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8F3F0B-2C6C-18A8-2EBC-13F5DB44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3DA4-5283-4BE7-A75C-5E267F2EF675}" type="datetimeFigureOut">
              <a:rPr lang="es-PE" smtClean="0"/>
              <a:t>12/07/2023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DA2B9-6577-6C62-F2A6-C06CBAB1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F8BDCA-D0F2-01ED-0EF6-A054B5E0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DC34-C837-4888-8328-42F7423D48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474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D34BB-47A3-64A2-E6A6-51B4FD07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C5862F-9959-D5F5-6A14-4115A6BC7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F3ED49-B201-1BE9-73A3-788BAD99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3DA4-5283-4BE7-A75C-5E267F2EF675}" type="datetimeFigureOut">
              <a:rPr lang="es-PE" smtClean="0"/>
              <a:t>12/07/2023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0E858A-8C20-2427-C15C-3E422958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8F56C8-F19C-D48D-5EB8-C5EC7544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DC34-C837-4888-8328-42F7423D48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867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9AE22-0862-E018-74B4-BD8AF85CB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55483A-36F8-D48B-9A7C-AEAAA1A4A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6099A4-40C2-37C6-46EC-50D54585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3DA4-5283-4BE7-A75C-5E267F2EF675}" type="datetimeFigureOut">
              <a:rPr lang="es-PE" smtClean="0"/>
              <a:t>12/07/2023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6D1F6D-D08A-B4DA-3628-3CB04F3F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F8545F-F595-E507-1715-275A8CFF5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DC34-C837-4888-8328-42F7423D48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583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626DD-2AA1-BD47-DE6B-CF9282D3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E39098-5247-7C35-4454-48820F277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298FF6-134C-8B49-7401-5E8251773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0EB74C-1859-D65E-6EE2-FC73597B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3DA4-5283-4BE7-A75C-5E267F2EF675}" type="datetimeFigureOut">
              <a:rPr lang="es-PE" smtClean="0"/>
              <a:t>12/07/2023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5DE2D8-4591-DFA0-6561-C2D5BA1C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08410D-E9C5-39B2-4E94-CF803B6D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DC34-C837-4888-8328-42F7423D48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239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35467-FADB-9D58-8D0F-3C2EDB12F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1F3E7D-1C1C-1AD9-A4C8-DA2EDA17D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064359-A846-078E-304D-3B55A473E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76E115-DD4B-58AC-19E8-FCC933EEF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C3C1F6-6323-A99E-D665-23D1A2EF1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449C235-58CA-DB6A-033C-4934B476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3DA4-5283-4BE7-A75C-5E267F2EF675}" type="datetimeFigureOut">
              <a:rPr lang="es-PE" smtClean="0"/>
              <a:t>12/07/2023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1ACC15-2EAC-5D9B-B3DA-CE9B5E3F7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187B3D-F66E-09F1-561E-02D37F63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DC34-C837-4888-8328-42F7423D48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3613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98EDE-C95A-56FB-D50D-9A567CB1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84BC7D-2796-0A0B-EE54-1FA26667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3DA4-5283-4BE7-A75C-5E267F2EF675}" type="datetimeFigureOut">
              <a:rPr lang="es-PE" smtClean="0"/>
              <a:t>12/07/2023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6F623C-5B1B-274B-CAC1-9B0FACF9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E5BFFE-8718-35E4-EEFA-E5B6192F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DC34-C837-4888-8328-42F7423D48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7413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BD9667-E643-7D47-4898-3E1765EC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3DA4-5283-4BE7-A75C-5E267F2EF675}" type="datetimeFigureOut">
              <a:rPr lang="es-PE" smtClean="0"/>
              <a:t>12/07/2023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D67FDF-9151-CDF8-6091-DC006957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DC454A-982F-C809-0728-C2E208E0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DC34-C837-4888-8328-42F7423D48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9312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D7E32-C4F4-735E-A860-265EDC29D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9FC68E-B237-8C7F-7093-DE1033E82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C910B4-CC08-A2A9-A600-7D8421BAA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DC084C-A4E1-C97E-8EE8-D4E2A9C0C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3DA4-5283-4BE7-A75C-5E267F2EF675}" type="datetimeFigureOut">
              <a:rPr lang="es-PE" smtClean="0"/>
              <a:t>12/07/2023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24509C-2D03-BCB6-9D6B-6CECCC82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8C51EB-5B6A-9E76-6CB0-41234080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DC34-C837-4888-8328-42F7423D48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339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B34D5-4E1C-DD5A-4D0E-BDD9256F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338FD7-FFBB-26B6-76B2-BFFA392EF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52D2BD-9D14-74F3-D894-0A5B7C376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EA91F7-F666-144E-8C60-245B0548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3DA4-5283-4BE7-A75C-5E267F2EF675}" type="datetimeFigureOut">
              <a:rPr lang="es-PE" smtClean="0"/>
              <a:t>12/07/2023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9C5EB8-ABA4-5047-C965-C21E7953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4ABEEE-16A7-2160-8386-C9727296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EDC34-C837-4888-8328-42F7423D48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907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F7BB7FB-C338-19C8-EF64-5224BBCF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A71545-9B77-B248-971A-D878C90EA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696A5E-857F-3985-FB48-01883547B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03DA4-5283-4BE7-A75C-5E267F2EF675}" type="datetimeFigureOut">
              <a:rPr lang="es-PE" smtClean="0"/>
              <a:t>12/07/2023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B542B9-2497-8AB9-5A1F-812BEC525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F018C6-29A6-350C-AB3D-91ACE3DCD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EDC34-C837-4888-8328-42F7423D480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697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1017C-1116-B47E-B403-CF18A312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2159793"/>
            <a:ext cx="4559300" cy="1441451"/>
          </a:xfrm>
        </p:spPr>
        <p:txBody>
          <a:bodyPr>
            <a:normAutofit/>
          </a:bodyPr>
          <a:lstStyle/>
          <a:p>
            <a:r>
              <a:rPr lang="es-MX" sz="5400" dirty="0">
                <a:latin typeface="Arial Rounded MT Bold" panose="020F0704030504030204" pitchFamily="34" charset="0"/>
              </a:rPr>
              <a:t>GREETINGS</a:t>
            </a:r>
            <a:endParaRPr lang="es-PE" sz="5400" dirty="0">
              <a:latin typeface="Arial Rounded MT Bold" panose="020F0704030504030204" pitchFamily="34" charset="0"/>
            </a:endParaRPr>
          </a:p>
        </p:txBody>
      </p:sp>
      <p:pic>
        <p:nvPicPr>
          <p:cNvPr id="5" name="Marcador de contenido 4" descr="Un dibujo de una persona&#10;&#10;Descripción generada automáticamente con confianza media">
            <a:extLst>
              <a:ext uri="{FF2B5EF4-FFF2-40B4-BE49-F238E27FC236}">
                <a16:creationId xmlns:a16="http://schemas.microsoft.com/office/drawing/2014/main" id="{7AD51D4E-9420-2E99-F6B9-5C6741375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166018"/>
            <a:ext cx="5118100" cy="4318397"/>
          </a:xfr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59A423D-31A7-D8E5-970C-DF3A84E6EB8E}"/>
              </a:ext>
            </a:extLst>
          </p:cNvPr>
          <p:cNvSpPr txBox="1">
            <a:spLocks/>
          </p:cNvSpPr>
          <p:nvPr/>
        </p:nvSpPr>
        <p:spPr>
          <a:xfrm>
            <a:off x="1003300" y="2880519"/>
            <a:ext cx="4724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3200" dirty="0">
                <a:solidFill>
                  <a:schemeClr val="bg1">
                    <a:lumMod val="65000"/>
                  </a:schemeClr>
                </a:solidFill>
                <a:latin typeface="Arial Rounded MT Bold" panose="020F0704030504030204" pitchFamily="34" charset="0"/>
              </a:rPr>
              <a:t>Pepito Periquito</a:t>
            </a:r>
            <a:endParaRPr lang="es-PE" sz="3200" dirty="0">
              <a:solidFill>
                <a:schemeClr val="bg1">
                  <a:lumMod val="6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62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C9D8AC0C-3BB5-3E93-B3E1-B51D52A6E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3134120"/>
            <a:ext cx="4025900" cy="3774281"/>
          </a:xfr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387A4DA-786D-CB15-936B-7D4CE915E76D}"/>
              </a:ext>
            </a:extLst>
          </p:cNvPr>
          <p:cNvSpPr/>
          <p:nvPr/>
        </p:nvSpPr>
        <p:spPr>
          <a:xfrm>
            <a:off x="4191000" y="381000"/>
            <a:ext cx="3035300" cy="2006600"/>
          </a:xfrm>
          <a:custGeom>
            <a:avLst/>
            <a:gdLst>
              <a:gd name="connsiteX0" fmla="*/ 0 w 3035300"/>
              <a:gd name="connsiteY0" fmla="*/ 0 h 2006600"/>
              <a:gd name="connsiteX1" fmla="*/ 546354 w 3035300"/>
              <a:gd name="connsiteY1" fmla="*/ 0 h 2006600"/>
              <a:gd name="connsiteX2" fmla="*/ 1183767 w 3035300"/>
              <a:gd name="connsiteY2" fmla="*/ 0 h 2006600"/>
              <a:gd name="connsiteX3" fmla="*/ 1699768 w 3035300"/>
              <a:gd name="connsiteY3" fmla="*/ 0 h 2006600"/>
              <a:gd name="connsiteX4" fmla="*/ 2367534 w 3035300"/>
              <a:gd name="connsiteY4" fmla="*/ 0 h 2006600"/>
              <a:gd name="connsiteX5" fmla="*/ 3035300 w 3035300"/>
              <a:gd name="connsiteY5" fmla="*/ 0 h 2006600"/>
              <a:gd name="connsiteX6" fmla="*/ 3035300 w 3035300"/>
              <a:gd name="connsiteY6" fmla="*/ 648801 h 2006600"/>
              <a:gd name="connsiteX7" fmla="*/ 3035300 w 3035300"/>
              <a:gd name="connsiteY7" fmla="*/ 1257469 h 2006600"/>
              <a:gd name="connsiteX8" fmla="*/ 3035300 w 3035300"/>
              <a:gd name="connsiteY8" fmla="*/ 2006600 h 2006600"/>
              <a:gd name="connsiteX9" fmla="*/ 2458593 w 3035300"/>
              <a:gd name="connsiteY9" fmla="*/ 2006600 h 2006600"/>
              <a:gd name="connsiteX10" fmla="*/ 1881886 w 3035300"/>
              <a:gd name="connsiteY10" fmla="*/ 2006600 h 2006600"/>
              <a:gd name="connsiteX11" fmla="*/ 1365885 w 3035300"/>
              <a:gd name="connsiteY11" fmla="*/ 2006600 h 2006600"/>
              <a:gd name="connsiteX12" fmla="*/ 819531 w 3035300"/>
              <a:gd name="connsiteY12" fmla="*/ 2006600 h 2006600"/>
              <a:gd name="connsiteX13" fmla="*/ 0 w 3035300"/>
              <a:gd name="connsiteY13" fmla="*/ 2006600 h 2006600"/>
              <a:gd name="connsiteX14" fmla="*/ 0 w 3035300"/>
              <a:gd name="connsiteY14" fmla="*/ 1357799 h 2006600"/>
              <a:gd name="connsiteX15" fmla="*/ 0 w 3035300"/>
              <a:gd name="connsiteY15" fmla="*/ 668867 h 2006600"/>
              <a:gd name="connsiteX16" fmla="*/ 0 w 3035300"/>
              <a:gd name="connsiteY16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35300" h="2006600" fill="none" extrusionOk="0">
                <a:moveTo>
                  <a:pt x="0" y="0"/>
                </a:moveTo>
                <a:cubicBezTo>
                  <a:pt x="197518" y="16826"/>
                  <a:pt x="422258" y="-18980"/>
                  <a:pt x="546354" y="0"/>
                </a:cubicBezTo>
                <a:cubicBezTo>
                  <a:pt x="670450" y="18980"/>
                  <a:pt x="992149" y="11474"/>
                  <a:pt x="1183767" y="0"/>
                </a:cubicBezTo>
                <a:cubicBezTo>
                  <a:pt x="1375385" y="-11474"/>
                  <a:pt x="1519832" y="-14281"/>
                  <a:pt x="1699768" y="0"/>
                </a:cubicBezTo>
                <a:cubicBezTo>
                  <a:pt x="1879704" y="14281"/>
                  <a:pt x="2189677" y="-32658"/>
                  <a:pt x="2367534" y="0"/>
                </a:cubicBezTo>
                <a:cubicBezTo>
                  <a:pt x="2545391" y="32658"/>
                  <a:pt x="2787816" y="2287"/>
                  <a:pt x="3035300" y="0"/>
                </a:cubicBezTo>
                <a:cubicBezTo>
                  <a:pt x="3064225" y="164637"/>
                  <a:pt x="3059306" y="446298"/>
                  <a:pt x="3035300" y="648801"/>
                </a:cubicBezTo>
                <a:cubicBezTo>
                  <a:pt x="3011294" y="851304"/>
                  <a:pt x="3055559" y="1108417"/>
                  <a:pt x="3035300" y="1257469"/>
                </a:cubicBezTo>
                <a:cubicBezTo>
                  <a:pt x="3015041" y="1406521"/>
                  <a:pt x="3053475" y="1835702"/>
                  <a:pt x="3035300" y="2006600"/>
                </a:cubicBezTo>
                <a:cubicBezTo>
                  <a:pt x="2761615" y="2012090"/>
                  <a:pt x="2688133" y="2001374"/>
                  <a:pt x="2458593" y="2006600"/>
                </a:cubicBezTo>
                <a:cubicBezTo>
                  <a:pt x="2229053" y="2011826"/>
                  <a:pt x="2125166" y="1992083"/>
                  <a:pt x="1881886" y="2006600"/>
                </a:cubicBezTo>
                <a:cubicBezTo>
                  <a:pt x="1638606" y="2021117"/>
                  <a:pt x="1503406" y="2030274"/>
                  <a:pt x="1365885" y="2006600"/>
                </a:cubicBezTo>
                <a:cubicBezTo>
                  <a:pt x="1228364" y="1982926"/>
                  <a:pt x="1046509" y="1991810"/>
                  <a:pt x="819531" y="2006600"/>
                </a:cubicBezTo>
                <a:cubicBezTo>
                  <a:pt x="592553" y="2021390"/>
                  <a:pt x="382490" y="1996269"/>
                  <a:pt x="0" y="2006600"/>
                </a:cubicBezTo>
                <a:cubicBezTo>
                  <a:pt x="-9117" y="1859014"/>
                  <a:pt x="20283" y="1568220"/>
                  <a:pt x="0" y="1357799"/>
                </a:cubicBezTo>
                <a:cubicBezTo>
                  <a:pt x="-20283" y="1147378"/>
                  <a:pt x="-2644" y="976999"/>
                  <a:pt x="0" y="668867"/>
                </a:cubicBezTo>
                <a:cubicBezTo>
                  <a:pt x="2644" y="360735"/>
                  <a:pt x="17386" y="175878"/>
                  <a:pt x="0" y="0"/>
                </a:cubicBezTo>
                <a:close/>
              </a:path>
              <a:path w="3035300" h="2006600" stroke="0" extrusionOk="0">
                <a:moveTo>
                  <a:pt x="0" y="0"/>
                </a:moveTo>
                <a:cubicBezTo>
                  <a:pt x="256681" y="20879"/>
                  <a:pt x="278590" y="1940"/>
                  <a:pt x="516001" y="0"/>
                </a:cubicBezTo>
                <a:cubicBezTo>
                  <a:pt x="753412" y="-1940"/>
                  <a:pt x="805485" y="16027"/>
                  <a:pt x="1092708" y="0"/>
                </a:cubicBezTo>
                <a:cubicBezTo>
                  <a:pt x="1379931" y="-16027"/>
                  <a:pt x="1557829" y="20859"/>
                  <a:pt x="1730121" y="0"/>
                </a:cubicBezTo>
                <a:cubicBezTo>
                  <a:pt x="1902413" y="-20859"/>
                  <a:pt x="2022645" y="-15741"/>
                  <a:pt x="2276475" y="0"/>
                </a:cubicBezTo>
                <a:cubicBezTo>
                  <a:pt x="2530305" y="15741"/>
                  <a:pt x="2855074" y="-5298"/>
                  <a:pt x="3035300" y="0"/>
                </a:cubicBezTo>
                <a:cubicBezTo>
                  <a:pt x="3029813" y="278538"/>
                  <a:pt x="3021166" y="486755"/>
                  <a:pt x="3035300" y="708999"/>
                </a:cubicBezTo>
                <a:cubicBezTo>
                  <a:pt x="3049434" y="931243"/>
                  <a:pt x="3065958" y="1160572"/>
                  <a:pt x="3035300" y="1337733"/>
                </a:cubicBezTo>
                <a:cubicBezTo>
                  <a:pt x="3004642" y="1514894"/>
                  <a:pt x="3015337" y="1737901"/>
                  <a:pt x="3035300" y="2006600"/>
                </a:cubicBezTo>
                <a:cubicBezTo>
                  <a:pt x="2878942" y="1993767"/>
                  <a:pt x="2662646" y="1987797"/>
                  <a:pt x="2428240" y="2006600"/>
                </a:cubicBezTo>
                <a:cubicBezTo>
                  <a:pt x="2193834" y="2025403"/>
                  <a:pt x="2109845" y="1997052"/>
                  <a:pt x="1881886" y="2006600"/>
                </a:cubicBezTo>
                <a:cubicBezTo>
                  <a:pt x="1653927" y="2016148"/>
                  <a:pt x="1567485" y="2004776"/>
                  <a:pt x="1305179" y="2006600"/>
                </a:cubicBezTo>
                <a:cubicBezTo>
                  <a:pt x="1042873" y="2008424"/>
                  <a:pt x="868057" y="2013857"/>
                  <a:pt x="728472" y="2006600"/>
                </a:cubicBezTo>
                <a:cubicBezTo>
                  <a:pt x="588887" y="1999343"/>
                  <a:pt x="323023" y="2039642"/>
                  <a:pt x="0" y="2006600"/>
                </a:cubicBezTo>
                <a:cubicBezTo>
                  <a:pt x="7942" y="1866073"/>
                  <a:pt x="-4650" y="1618827"/>
                  <a:pt x="0" y="1317667"/>
                </a:cubicBezTo>
                <a:cubicBezTo>
                  <a:pt x="4650" y="1016507"/>
                  <a:pt x="-18157" y="859504"/>
                  <a:pt x="0" y="668867"/>
                </a:cubicBezTo>
                <a:cubicBezTo>
                  <a:pt x="18157" y="478230"/>
                  <a:pt x="27479" y="22023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noFill/>
            <a:extLst>
              <a:ext uri="{C807C97D-BFC1-408E-A445-0C87EB9F89A2}">
                <ask:lineSketchStyleProps xmlns:ask="http://schemas.microsoft.com/office/drawing/2018/sketchyshapes" sd="27508169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HI</a:t>
            </a:r>
            <a:endParaRPr lang="es-PE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249CDAE-A8DD-AF24-5176-8A2D8BEB07AD}"/>
              </a:ext>
            </a:extLst>
          </p:cNvPr>
          <p:cNvSpPr/>
          <p:nvPr/>
        </p:nvSpPr>
        <p:spPr>
          <a:xfrm>
            <a:off x="8191502" y="1775220"/>
            <a:ext cx="3035300" cy="2006600"/>
          </a:xfrm>
          <a:custGeom>
            <a:avLst/>
            <a:gdLst>
              <a:gd name="connsiteX0" fmla="*/ 0 w 3035300"/>
              <a:gd name="connsiteY0" fmla="*/ 0 h 2006600"/>
              <a:gd name="connsiteX1" fmla="*/ 546354 w 3035300"/>
              <a:gd name="connsiteY1" fmla="*/ 0 h 2006600"/>
              <a:gd name="connsiteX2" fmla="*/ 1183767 w 3035300"/>
              <a:gd name="connsiteY2" fmla="*/ 0 h 2006600"/>
              <a:gd name="connsiteX3" fmla="*/ 1699768 w 3035300"/>
              <a:gd name="connsiteY3" fmla="*/ 0 h 2006600"/>
              <a:gd name="connsiteX4" fmla="*/ 2367534 w 3035300"/>
              <a:gd name="connsiteY4" fmla="*/ 0 h 2006600"/>
              <a:gd name="connsiteX5" fmla="*/ 3035300 w 3035300"/>
              <a:gd name="connsiteY5" fmla="*/ 0 h 2006600"/>
              <a:gd name="connsiteX6" fmla="*/ 3035300 w 3035300"/>
              <a:gd name="connsiteY6" fmla="*/ 648801 h 2006600"/>
              <a:gd name="connsiteX7" fmla="*/ 3035300 w 3035300"/>
              <a:gd name="connsiteY7" fmla="*/ 1257469 h 2006600"/>
              <a:gd name="connsiteX8" fmla="*/ 3035300 w 3035300"/>
              <a:gd name="connsiteY8" fmla="*/ 2006600 h 2006600"/>
              <a:gd name="connsiteX9" fmla="*/ 2458593 w 3035300"/>
              <a:gd name="connsiteY9" fmla="*/ 2006600 h 2006600"/>
              <a:gd name="connsiteX10" fmla="*/ 1881886 w 3035300"/>
              <a:gd name="connsiteY10" fmla="*/ 2006600 h 2006600"/>
              <a:gd name="connsiteX11" fmla="*/ 1365885 w 3035300"/>
              <a:gd name="connsiteY11" fmla="*/ 2006600 h 2006600"/>
              <a:gd name="connsiteX12" fmla="*/ 819531 w 3035300"/>
              <a:gd name="connsiteY12" fmla="*/ 2006600 h 2006600"/>
              <a:gd name="connsiteX13" fmla="*/ 0 w 3035300"/>
              <a:gd name="connsiteY13" fmla="*/ 2006600 h 2006600"/>
              <a:gd name="connsiteX14" fmla="*/ 0 w 3035300"/>
              <a:gd name="connsiteY14" fmla="*/ 1357799 h 2006600"/>
              <a:gd name="connsiteX15" fmla="*/ 0 w 3035300"/>
              <a:gd name="connsiteY15" fmla="*/ 668867 h 2006600"/>
              <a:gd name="connsiteX16" fmla="*/ 0 w 3035300"/>
              <a:gd name="connsiteY16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35300" h="2006600" fill="none" extrusionOk="0">
                <a:moveTo>
                  <a:pt x="0" y="0"/>
                </a:moveTo>
                <a:cubicBezTo>
                  <a:pt x="197518" y="16826"/>
                  <a:pt x="422258" y="-18980"/>
                  <a:pt x="546354" y="0"/>
                </a:cubicBezTo>
                <a:cubicBezTo>
                  <a:pt x="670450" y="18980"/>
                  <a:pt x="992149" y="11474"/>
                  <a:pt x="1183767" y="0"/>
                </a:cubicBezTo>
                <a:cubicBezTo>
                  <a:pt x="1375385" y="-11474"/>
                  <a:pt x="1519832" y="-14281"/>
                  <a:pt x="1699768" y="0"/>
                </a:cubicBezTo>
                <a:cubicBezTo>
                  <a:pt x="1879704" y="14281"/>
                  <a:pt x="2189677" y="-32658"/>
                  <a:pt x="2367534" y="0"/>
                </a:cubicBezTo>
                <a:cubicBezTo>
                  <a:pt x="2545391" y="32658"/>
                  <a:pt x="2787816" y="2287"/>
                  <a:pt x="3035300" y="0"/>
                </a:cubicBezTo>
                <a:cubicBezTo>
                  <a:pt x="3064225" y="164637"/>
                  <a:pt x="3059306" y="446298"/>
                  <a:pt x="3035300" y="648801"/>
                </a:cubicBezTo>
                <a:cubicBezTo>
                  <a:pt x="3011294" y="851304"/>
                  <a:pt x="3055559" y="1108417"/>
                  <a:pt x="3035300" y="1257469"/>
                </a:cubicBezTo>
                <a:cubicBezTo>
                  <a:pt x="3015041" y="1406521"/>
                  <a:pt x="3053475" y="1835702"/>
                  <a:pt x="3035300" y="2006600"/>
                </a:cubicBezTo>
                <a:cubicBezTo>
                  <a:pt x="2761615" y="2012090"/>
                  <a:pt x="2688133" y="2001374"/>
                  <a:pt x="2458593" y="2006600"/>
                </a:cubicBezTo>
                <a:cubicBezTo>
                  <a:pt x="2229053" y="2011826"/>
                  <a:pt x="2125166" y="1992083"/>
                  <a:pt x="1881886" y="2006600"/>
                </a:cubicBezTo>
                <a:cubicBezTo>
                  <a:pt x="1638606" y="2021117"/>
                  <a:pt x="1503406" y="2030274"/>
                  <a:pt x="1365885" y="2006600"/>
                </a:cubicBezTo>
                <a:cubicBezTo>
                  <a:pt x="1228364" y="1982926"/>
                  <a:pt x="1046509" y="1991810"/>
                  <a:pt x="819531" y="2006600"/>
                </a:cubicBezTo>
                <a:cubicBezTo>
                  <a:pt x="592553" y="2021390"/>
                  <a:pt x="382490" y="1996269"/>
                  <a:pt x="0" y="2006600"/>
                </a:cubicBezTo>
                <a:cubicBezTo>
                  <a:pt x="-9117" y="1859014"/>
                  <a:pt x="20283" y="1568220"/>
                  <a:pt x="0" y="1357799"/>
                </a:cubicBezTo>
                <a:cubicBezTo>
                  <a:pt x="-20283" y="1147378"/>
                  <a:pt x="-2644" y="976999"/>
                  <a:pt x="0" y="668867"/>
                </a:cubicBezTo>
                <a:cubicBezTo>
                  <a:pt x="2644" y="360735"/>
                  <a:pt x="17386" y="175878"/>
                  <a:pt x="0" y="0"/>
                </a:cubicBezTo>
                <a:close/>
              </a:path>
              <a:path w="3035300" h="2006600" stroke="0" extrusionOk="0">
                <a:moveTo>
                  <a:pt x="0" y="0"/>
                </a:moveTo>
                <a:cubicBezTo>
                  <a:pt x="256681" y="20879"/>
                  <a:pt x="278590" y="1940"/>
                  <a:pt x="516001" y="0"/>
                </a:cubicBezTo>
                <a:cubicBezTo>
                  <a:pt x="753412" y="-1940"/>
                  <a:pt x="805485" y="16027"/>
                  <a:pt x="1092708" y="0"/>
                </a:cubicBezTo>
                <a:cubicBezTo>
                  <a:pt x="1379931" y="-16027"/>
                  <a:pt x="1557829" y="20859"/>
                  <a:pt x="1730121" y="0"/>
                </a:cubicBezTo>
                <a:cubicBezTo>
                  <a:pt x="1902413" y="-20859"/>
                  <a:pt x="2022645" y="-15741"/>
                  <a:pt x="2276475" y="0"/>
                </a:cubicBezTo>
                <a:cubicBezTo>
                  <a:pt x="2530305" y="15741"/>
                  <a:pt x="2855074" y="-5298"/>
                  <a:pt x="3035300" y="0"/>
                </a:cubicBezTo>
                <a:cubicBezTo>
                  <a:pt x="3029813" y="278538"/>
                  <a:pt x="3021166" y="486755"/>
                  <a:pt x="3035300" y="708999"/>
                </a:cubicBezTo>
                <a:cubicBezTo>
                  <a:pt x="3049434" y="931243"/>
                  <a:pt x="3065958" y="1160572"/>
                  <a:pt x="3035300" y="1337733"/>
                </a:cubicBezTo>
                <a:cubicBezTo>
                  <a:pt x="3004642" y="1514894"/>
                  <a:pt x="3015337" y="1737901"/>
                  <a:pt x="3035300" y="2006600"/>
                </a:cubicBezTo>
                <a:cubicBezTo>
                  <a:pt x="2878942" y="1993767"/>
                  <a:pt x="2662646" y="1987797"/>
                  <a:pt x="2428240" y="2006600"/>
                </a:cubicBezTo>
                <a:cubicBezTo>
                  <a:pt x="2193834" y="2025403"/>
                  <a:pt x="2109845" y="1997052"/>
                  <a:pt x="1881886" y="2006600"/>
                </a:cubicBezTo>
                <a:cubicBezTo>
                  <a:pt x="1653927" y="2016148"/>
                  <a:pt x="1567485" y="2004776"/>
                  <a:pt x="1305179" y="2006600"/>
                </a:cubicBezTo>
                <a:cubicBezTo>
                  <a:pt x="1042873" y="2008424"/>
                  <a:pt x="868057" y="2013857"/>
                  <a:pt x="728472" y="2006600"/>
                </a:cubicBezTo>
                <a:cubicBezTo>
                  <a:pt x="588887" y="1999343"/>
                  <a:pt x="323023" y="2039642"/>
                  <a:pt x="0" y="2006600"/>
                </a:cubicBezTo>
                <a:cubicBezTo>
                  <a:pt x="7942" y="1866073"/>
                  <a:pt x="-4650" y="1618827"/>
                  <a:pt x="0" y="1317667"/>
                </a:cubicBezTo>
                <a:cubicBezTo>
                  <a:pt x="4650" y="1016507"/>
                  <a:pt x="-18157" y="859504"/>
                  <a:pt x="0" y="668867"/>
                </a:cubicBezTo>
                <a:cubicBezTo>
                  <a:pt x="18157" y="478230"/>
                  <a:pt x="27479" y="22023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noFill/>
            <a:extLst>
              <a:ext uri="{C807C97D-BFC1-408E-A445-0C87EB9F89A2}">
                <ask:lineSketchStyleProps xmlns:ask="http://schemas.microsoft.com/office/drawing/2018/sketchyshapes" sd="27508169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HELLO</a:t>
            </a:r>
            <a:endParaRPr lang="es-PE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C4E814E-4267-C38D-850F-799C8F995B69}"/>
              </a:ext>
            </a:extLst>
          </p:cNvPr>
          <p:cNvSpPr/>
          <p:nvPr/>
        </p:nvSpPr>
        <p:spPr>
          <a:xfrm>
            <a:off x="965200" y="2735460"/>
            <a:ext cx="3035300" cy="2006600"/>
          </a:xfrm>
          <a:custGeom>
            <a:avLst/>
            <a:gdLst>
              <a:gd name="connsiteX0" fmla="*/ 0 w 3035300"/>
              <a:gd name="connsiteY0" fmla="*/ 334440 h 2006600"/>
              <a:gd name="connsiteX1" fmla="*/ 334440 w 3035300"/>
              <a:gd name="connsiteY1" fmla="*/ 0 h 2006600"/>
              <a:gd name="connsiteX2" fmla="*/ 855052 w 3035300"/>
              <a:gd name="connsiteY2" fmla="*/ 0 h 2006600"/>
              <a:gd name="connsiteX3" fmla="*/ 1422993 w 3035300"/>
              <a:gd name="connsiteY3" fmla="*/ 0 h 2006600"/>
              <a:gd name="connsiteX4" fmla="*/ 1943606 w 3035300"/>
              <a:gd name="connsiteY4" fmla="*/ 0 h 2006600"/>
              <a:gd name="connsiteX5" fmla="*/ 2700860 w 3035300"/>
              <a:gd name="connsiteY5" fmla="*/ 0 h 2006600"/>
              <a:gd name="connsiteX6" fmla="*/ 3035300 w 3035300"/>
              <a:gd name="connsiteY6" fmla="*/ 334440 h 2006600"/>
              <a:gd name="connsiteX7" fmla="*/ 3035300 w 3035300"/>
              <a:gd name="connsiteY7" fmla="*/ 1016677 h 2006600"/>
              <a:gd name="connsiteX8" fmla="*/ 3035300 w 3035300"/>
              <a:gd name="connsiteY8" fmla="*/ 1672160 h 2006600"/>
              <a:gd name="connsiteX9" fmla="*/ 2700860 w 3035300"/>
              <a:gd name="connsiteY9" fmla="*/ 2006600 h 2006600"/>
              <a:gd name="connsiteX10" fmla="*/ 2156583 w 3035300"/>
              <a:gd name="connsiteY10" fmla="*/ 2006600 h 2006600"/>
              <a:gd name="connsiteX11" fmla="*/ 1564978 w 3035300"/>
              <a:gd name="connsiteY11" fmla="*/ 2006600 h 2006600"/>
              <a:gd name="connsiteX12" fmla="*/ 949709 w 3035300"/>
              <a:gd name="connsiteY12" fmla="*/ 2006600 h 2006600"/>
              <a:gd name="connsiteX13" fmla="*/ 334440 w 3035300"/>
              <a:gd name="connsiteY13" fmla="*/ 2006600 h 2006600"/>
              <a:gd name="connsiteX14" fmla="*/ 0 w 3035300"/>
              <a:gd name="connsiteY14" fmla="*/ 1672160 h 2006600"/>
              <a:gd name="connsiteX15" fmla="*/ 0 w 3035300"/>
              <a:gd name="connsiteY15" fmla="*/ 989923 h 2006600"/>
              <a:gd name="connsiteX16" fmla="*/ 0 w 3035300"/>
              <a:gd name="connsiteY16" fmla="*/ 33444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35300" h="2006600" fill="none" extrusionOk="0">
                <a:moveTo>
                  <a:pt x="0" y="334440"/>
                </a:moveTo>
                <a:cubicBezTo>
                  <a:pt x="3591" y="143480"/>
                  <a:pt x="122472" y="-1460"/>
                  <a:pt x="334440" y="0"/>
                </a:cubicBezTo>
                <a:cubicBezTo>
                  <a:pt x="506347" y="21750"/>
                  <a:pt x="628872" y="-4654"/>
                  <a:pt x="855052" y="0"/>
                </a:cubicBezTo>
                <a:cubicBezTo>
                  <a:pt x="1081232" y="4654"/>
                  <a:pt x="1243387" y="15818"/>
                  <a:pt x="1422993" y="0"/>
                </a:cubicBezTo>
                <a:cubicBezTo>
                  <a:pt x="1602599" y="-15818"/>
                  <a:pt x="1722992" y="-3141"/>
                  <a:pt x="1943606" y="0"/>
                </a:cubicBezTo>
                <a:cubicBezTo>
                  <a:pt x="2164220" y="3141"/>
                  <a:pt x="2476408" y="26093"/>
                  <a:pt x="2700860" y="0"/>
                </a:cubicBezTo>
                <a:cubicBezTo>
                  <a:pt x="2912669" y="-7051"/>
                  <a:pt x="3050611" y="138676"/>
                  <a:pt x="3035300" y="334440"/>
                </a:cubicBezTo>
                <a:cubicBezTo>
                  <a:pt x="3017610" y="640003"/>
                  <a:pt x="3065512" y="874499"/>
                  <a:pt x="3035300" y="1016677"/>
                </a:cubicBezTo>
                <a:cubicBezTo>
                  <a:pt x="3005088" y="1158855"/>
                  <a:pt x="3067331" y="1440810"/>
                  <a:pt x="3035300" y="1672160"/>
                </a:cubicBezTo>
                <a:cubicBezTo>
                  <a:pt x="3046498" y="1870787"/>
                  <a:pt x="2873681" y="1982869"/>
                  <a:pt x="2700860" y="2006600"/>
                </a:cubicBezTo>
                <a:cubicBezTo>
                  <a:pt x="2462161" y="2024662"/>
                  <a:pt x="2420014" y="1988294"/>
                  <a:pt x="2156583" y="2006600"/>
                </a:cubicBezTo>
                <a:cubicBezTo>
                  <a:pt x="1893152" y="2024906"/>
                  <a:pt x="1691884" y="2035190"/>
                  <a:pt x="1564978" y="2006600"/>
                </a:cubicBezTo>
                <a:cubicBezTo>
                  <a:pt x="1438073" y="1978010"/>
                  <a:pt x="1250064" y="2026024"/>
                  <a:pt x="949709" y="2006600"/>
                </a:cubicBezTo>
                <a:cubicBezTo>
                  <a:pt x="649354" y="1987176"/>
                  <a:pt x="550155" y="1995919"/>
                  <a:pt x="334440" y="2006600"/>
                </a:cubicBezTo>
                <a:cubicBezTo>
                  <a:pt x="119255" y="1983695"/>
                  <a:pt x="-1394" y="1873167"/>
                  <a:pt x="0" y="1672160"/>
                </a:cubicBezTo>
                <a:cubicBezTo>
                  <a:pt x="-27137" y="1461148"/>
                  <a:pt x="755" y="1324706"/>
                  <a:pt x="0" y="989923"/>
                </a:cubicBezTo>
                <a:cubicBezTo>
                  <a:pt x="-755" y="655140"/>
                  <a:pt x="-19835" y="630718"/>
                  <a:pt x="0" y="334440"/>
                </a:cubicBezTo>
                <a:close/>
              </a:path>
              <a:path w="3035300" h="2006600" stroke="0" extrusionOk="0">
                <a:moveTo>
                  <a:pt x="0" y="334440"/>
                </a:moveTo>
                <a:cubicBezTo>
                  <a:pt x="-36616" y="172201"/>
                  <a:pt x="137767" y="28373"/>
                  <a:pt x="334440" y="0"/>
                </a:cubicBezTo>
                <a:cubicBezTo>
                  <a:pt x="500780" y="-4934"/>
                  <a:pt x="670172" y="-26017"/>
                  <a:pt x="949709" y="0"/>
                </a:cubicBezTo>
                <a:cubicBezTo>
                  <a:pt x="1229246" y="26017"/>
                  <a:pt x="1346765" y="10456"/>
                  <a:pt x="1493986" y="0"/>
                </a:cubicBezTo>
                <a:cubicBezTo>
                  <a:pt x="1641207" y="-10456"/>
                  <a:pt x="1996727" y="23533"/>
                  <a:pt x="2132919" y="0"/>
                </a:cubicBezTo>
                <a:cubicBezTo>
                  <a:pt x="2269111" y="-23533"/>
                  <a:pt x="2498839" y="15943"/>
                  <a:pt x="2700860" y="0"/>
                </a:cubicBezTo>
                <a:cubicBezTo>
                  <a:pt x="2904547" y="-7615"/>
                  <a:pt x="3048698" y="151729"/>
                  <a:pt x="3035300" y="334440"/>
                </a:cubicBezTo>
                <a:cubicBezTo>
                  <a:pt x="3005724" y="527577"/>
                  <a:pt x="3026549" y="808696"/>
                  <a:pt x="3035300" y="976546"/>
                </a:cubicBezTo>
                <a:cubicBezTo>
                  <a:pt x="3044051" y="1144396"/>
                  <a:pt x="3062530" y="1395256"/>
                  <a:pt x="3035300" y="1672160"/>
                </a:cubicBezTo>
                <a:cubicBezTo>
                  <a:pt x="3019324" y="1890179"/>
                  <a:pt x="2881308" y="1995014"/>
                  <a:pt x="2700860" y="2006600"/>
                </a:cubicBezTo>
                <a:cubicBezTo>
                  <a:pt x="2454561" y="1994203"/>
                  <a:pt x="2366419" y="2002613"/>
                  <a:pt x="2156583" y="2006600"/>
                </a:cubicBezTo>
                <a:cubicBezTo>
                  <a:pt x="1946747" y="2010587"/>
                  <a:pt x="1743533" y="2005898"/>
                  <a:pt x="1588643" y="2006600"/>
                </a:cubicBezTo>
                <a:cubicBezTo>
                  <a:pt x="1433753" y="2007302"/>
                  <a:pt x="1216486" y="2014351"/>
                  <a:pt x="1020702" y="2006600"/>
                </a:cubicBezTo>
                <a:cubicBezTo>
                  <a:pt x="824918" y="1998849"/>
                  <a:pt x="530042" y="2012047"/>
                  <a:pt x="334440" y="2006600"/>
                </a:cubicBezTo>
                <a:cubicBezTo>
                  <a:pt x="140248" y="2047464"/>
                  <a:pt x="31949" y="1840764"/>
                  <a:pt x="0" y="1672160"/>
                </a:cubicBezTo>
                <a:cubicBezTo>
                  <a:pt x="-12553" y="1505164"/>
                  <a:pt x="-9446" y="1325675"/>
                  <a:pt x="0" y="1003300"/>
                </a:cubicBezTo>
                <a:cubicBezTo>
                  <a:pt x="9446" y="680925"/>
                  <a:pt x="-23768" y="586281"/>
                  <a:pt x="0" y="334440"/>
                </a:cubicBezTo>
                <a:close/>
              </a:path>
            </a:pathLst>
          </a:custGeom>
          <a:solidFill>
            <a:schemeClr val="bg1"/>
          </a:solidFill>
          <a:ln w="57150">
            <a:noFill/>
            <a:extLst>
              <a:ext uri="{C807C97D-BFC1-408E-A445-0C87EB9F89A2}">
                <ask:lineSketchStyleProps xmlns:ask="http://schemas.microsoft.com/office/drawing/2018/sketchyshapes" sd="275081699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HOLA</a:t>
            </a:r>
            <a:endParaRPr lang="es-PE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6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Dibujo animado de un animal con la boca abierta&#10;&#10;Descripción generada automáticamente con confianza baja">
            <a:extLst>
              <a:ext uri="{FF2B5EF4-FFF2-40B4-BE49-F238E27FC236}">
                <a16:creationId xmlns:a16="http://schemas.microsoft.com/office/drawing/2014/main" id="{DCE9821E-69BA-9838-04CE-6E426A528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10"/>
          <a:stretch/>
        </p:blipFill>
        <p:spPr>
          <a:xfrm>
            <a:off x="3157008" y="2711051"/>
            <a:ext cx="5801784" cy="3854849"/>
          </a:xfr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387A4DA-786D-CB15-936B-7D4CE915E76D}"/>
              </a:ext>
            </a:extLst>
          </p:cNvPr>
          <p:cNvSpPr/>
          <p:nvPr/>
        </p:nvSpPr>
        <p:spPr>
          <a:xfrm>
            <a:off x="4603751" y="1003300"/>
            <a:ext cx="3035300" cy="2006600"/>
          </a:xfrm>
          <a:custGeom>
            <a:avLst/>
            <a:gdLst>
              <a:gd name="connsiteX0" fmla="*/ 0 w 3035300"/>
              <a:gd name="connsiteY0" fmla="*/ 0 h 2006600"/>
              <a:gd name="connsiteX1" fmla="*/ 546354 w 3035300"/>
              <a:gd name="connsiteY1" fmla="*/ 0 h 2006600"/>
              <a:gd name="connsiteX2" fmla="*/ 1183767 w 3035300"/>
              <a:gd name="connsiteY2" fmla="*/ 0 h 2006600"/>
              <a:gd name="connsiteX3" fmla="*/ 1699768 w 3035300"/>
              <a:gd name="connsiteY3" fmla="*/ 0 h 2006600"/>
              <a:gd name="connsiteX4" fmla="*/ 2367534 w 3035300"/>
              <a:gd name="connsiteY4" fmla="*/ 0 h 2006600"/>
              <a:gd name="connsiteX5" fmla="*/ 3035300 w 3035300"/>
              <a:gd name="connsiteY5" fmla="*/ 0 h 2006600"/>
              <a:gd name="connsiteX6" fmla="*/ 3035300 w 3035300"/>
              <a:gd name="connsiteY6" fmla="*/ 648801 h 2006600"/>
              <a:gd name="connsiteX7" fmla="*/ 3035300 w 3035300"/>
              <a:gd name="connsiteY7" fmla="*/ 1257469 h 2006600"/>
              <a:gd name="connsiteX8" fmla="*/ 3035300 w 3035300"/>
              <a:gd name="connsiteY8" fmla="*/ 2006600 h 2006600"/>
              <a:gd name="connsiteX9" fmla="*/ 2458593 w 3035300"/>
              <a:gd name="connsiteY9" fmla="*/ 2006600 h 2006600"/>
              <a:gd name="connsiteX10" fmla="*/ 1881886 w 3035300"/>
              <a:gd name="connsiteY10" fmla="*/ 2006600 h 2006600"/>
              <a:gd name="connsiteX11" fmla="*/ 1365885 w 3035300"/>
              <a:gd name="connsiteY11" fmla="*/ 2006600 h 2006600"/>
              <a:gd name="connsiteX12" fmla="*/ 819531 w 3035300"/>
              <a:gd name="connsiteY12" fmla="*/ 2006600 h 2006600"/>
              <a:gd name="connsiteX13" fmla="*/ 0 w 3035300"/>
              <a:gd name="connsiteY13" fmla="*/ 2006600 h 2006600"/>
              <a:gd name="connsiteX14" fmla="*/ 0 w 3035300"/>
              <a:gd name="connsiteY14" fmla="*/ 1357799 h 2006600"/>
              <a:gd name="connsiteX15" fmla="*/ 0 w 3035300"/>
              <a:gd name="connsiteY15" fmla="*/ 668867 h 2006600"/>
              <a:gd name="connsiteX16" fmla="*/ 0 w 3035300"/>
              <a:gd name="connsiteY16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35300" h="2006600" fill="none" extrusionOk="0">
                <a:moveTo>
                  <a:pt x="0" y="0"/>
                </a:moveTo>
                <a:cubicBezTo>
                  <a:pt x="197518" y="16826"/>
                  <a:pt x="422258" y="-18980"/>
                  <a:pt x="546354" y="0"/>
                </a:cubicBezTo>
                <a:cubicBezTo>
                  <a:pt x="670450" y="18980"/>
                  <a:pt x="992149" y="11474"/>
                  <a:pt x="1183767" y="0"/>
                </a:cubicBezTo>
                <a:cubicBezTo>
                  <a:pt x="1375385" y="-11474"/>
                  <a:pt x="1519832" y="-14281"/>
                  <a:pt x="1699768" y="0"/>
                </a:cubicBezTo>
                <a:cubicBezTo>
                  <a:pt x="1879704" y="14281"/>
                  <a:pt x="2189677" y="-32658"/>
                  <a:pt x="2367534" y="0"/>
                </a:cubicBezTo>
                <a:cubicBezTo>
                  <a:pt x="2545391" y="32658"/>
                  <a:pt x="2787816" y="2287"/>
                  <a:pt x="3035300" y="0"/>
                </a:cubicBezTo>
                <a:cubicBezTo>
                  <a:pt x="3064225" y="164637"/>
                  <a:pt x="3059306" y="446298"/>
                  <a:pt x="3035300" y="648801"/>
                </a:cubicBezTo>
                <a:cubicBezTo>
                  <a:pt x="3011294" y="851304"/>
                  <a:pt x="3055559" y="1108417"/>
                  <a:pt x="3035300" y="1257469"/>
                </a:cubicBezTo>
                <a:cubicBezTo>
                  <a:pt x="3015041" y="1406521"/>
                  <a:pt x="3053475" y="1835702"/>
                  <a:pt x="3035300" y="2006600"/>
                </a:cubicBezTo>
                <a:cubicBezTo>
                  <a:pt x="2761615" y="2012090"/>
                  <a:pt x="2688133" y="2001374"/>
                  <a:pt x="2458593" y="2006600"/>
                </a:cubicBezTo>
                <a:cubicBezTo>
                  <a:pt x="2229053" y="2011826"/>
                  <a:pt x="2125166" y="1992083"/>
                  <a:pt x="1881886" y="2006600"/>
                </a:cubicBezTo>
                <a:cubicBezTo>
                  <a:pt x="1638606" y="2021117"/>
                  <a:pt x="1503406" y="2030274"/>
                  <a:pt x="1365885" y="2006600"/>
                </a:cubicBezTo>
                <a:cubicBezTo>
                  <a:pt x="1228364" y="1982926"/>
                  <a:pt x="1046509" y="1991810"/>
                  <a:pt x="819531" y="2006600"/>
                </a:cubicBezTo>
                <a:cubicBezTo>
                  <a:pt x="592553" y="2021390"/>
                  <a:pt x="382490" y="1996269"/>
                  <a:pt x="0" y="2006600"/>
                </a:cubicBezTo>
                <a:cubicBezTo>
                  <a:pt x="-9117" y="1859014"/>
                  <a:pt x="20283" y="1568220"/>
                  <a:pt x="0" y="1357799"/>
                </a:cubicBezTo>
                <a:cubicBezTo>
                  <a:pt x="-20283" y="1147378"/>
                  <a:pt x="-2644" y="976999"/>
                  <a:pt x="0" y="668867"/>
                </a:cubicBezTo>
                <a:cubicBezTo>
                  <a:pt x="2644" y="360735"/>
                  <a:pt x="17386" y="175878"/>
                  <a:pt x="0" y="0"/>
                </a:cubicBezTo>
                <a:close/>
              </a:path>
              <a:path w="3035300" h="2006600" stroke="0" extrusionOk="0">
                <a:moveTo>
                  <a:pt x="0" y="0"/>
                </a:moveTo>
                <a:cubicBezTo>
                  <a:pt x="256681" y="20879"/>
                  <a:pt x="278590" y="1940"/>
                  <a:pt x="516001" y="0"/>
                </a:cubicBezTo>
                <a:cubicBezTo>
                  <a:pt x="753412" y="-1940"/>
                  <a:pt x="805485" y="16027"/>
                  <a:pt x="1092708" y="0"/>
                </a:cubicBezTo>
                <a:cubicBezTo>
                  <a:pt x="1379931" y="-16027"/>
                  <a:pt x="1557829" y="20859"/>
                  <a:pt x="1730121" y="0"/>
                </a:cubicBezTo>
                <a:cubicBezTo>
                  <a:pt x="1902413" y="-20859"/>
                  <a:pt x="2022645" y="-15741"/>
                  <a:pt x="2276475" y="0"/>
                </a:cubicBezTo>
                <a:cubicBezTo>
                  <a:pt x="2530305" y="15741"/>
                  <a:pt x="2855074" y="-5298"/>
                  <a:pt x="3035300" y="0"/>
                </a:cubicBezTo>
                <a:cubicBezTo>
                  <a:pt x="3029813" y="278538"/>
                  <a:pt x="3021166" y="486755"/>
                  <a:pt x="3035300" y="708999"/>
                </a:cubicBezTo>
                <a:cubicBezTo>
                  <a:pt x="3049434" y="931243"/>
                  <a:pt x="3065958" y="1160572"/>
                  <a:pt x="3035300" y="1337733"/>
                </a:cubicBezTo>
                <a:cubicBezTo>
                  <a:pt x="3004642" y="1514894"/>
                  <a:pt x="3015337" y="1737901"/>
                  <a:pt x="3035300" y="2006600"/>
                </a:cubicBezTo>
                <a:cubicBezTo>
                  <a:pt x="2878942" y="1993767"/>
                  <a:pt x="2662646" y="1987797"/>
                  <a:pt x="2428240" y="2006600"/>
                </a:cubicBezTo>
                <a:cubicBezTo>
                  <a:pt x="2193834" y="2025403"/>
                  <a:pt x="2109845" y="1997052"/>
                  <a:pt x="1881886" y="2006600"/>
                </a:cubicBezTo>
                <a:cubicBezTo>
                  <a:pt x="1653927" y="2016148"/>
                  <a:pt x="1567485" y="2004776"/>
                  <a:pt x="1305179" y="2006600"/>
                </a:cubicBezTo>
                <a:cubicBezTo>
                  <a:pt x="1042873" y="2008424"/>
                  <a:pt x="868057" y="2013857"/>
                  <a:pt x="728472" y="2006600"/>
                </a:cubicBezTo>
                <a:cubicBezTo>
                  <a:pt x="588887" y="1999343"/>
                  <a:pt x="323023" y="2039642"/>
                  <a:pt x="0" y="2006600"/>
                </a:cubicBezTo>
                <a:cubicBezTo>
                  <a:pt x="7942" y="1866073"/>
                  <a:pt x="-4650" y="1618827"/>
                  <a:pt x="0" y="1317667"/>
                </a:cubicBezTo>
                <a:cubicBezTo>
                  <a:pt x="4650" y="1016507"/>
                  <a:pt x="-18157" y="859504"/>
                  <a:pt x="0" y="668867"/>
                </a:cubicBezTo>
                <a:cubicBezTo>
                  <a:pt x="18157" y="478230"/>
                  <a:pt x="27479" y="22023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noFill/>
            <a:extLst>
              <a:ext uri="{C807C97D-BFC1-408E-A445-0C87EB9F89A2}">
                <ask:lineSketchStyleProps xmlns:ask="http://schemas.microsoft.com/office/drawing/2018/sketchyshapes" sd="27508169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GOOD AFTERNOON</a:t>
            </a:r>
            <a:endParaRPr lang="es-PE" sz="32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249CDAE-A8DD-AF24-5176-8A2D8BEB07AD}"/>
              </a:ext>
            </a:extLst>
          </p:cNvPr>
          <p:cNvSpPr/>
          <p:nvPr/>
        </p:nvSpPr>
        <p:spPr>
          <a:xfrm>
            <a:off x="8280402" y="2412107"/>
            <a:ext cx="3035300" cy="2006600"/>
          </a:xfrm>
          <a:custGeom>
            <a:avLst/>
            <a:gdLst>
              <a:gd name="connsiteX0" fmla="*/ 0 w 3035300"/>
              <a:gd name="connsiteY0" fmla="*/ 0 h 2006600"/>
              <a:gd name="connsiteX1" fmla="*/ 546354 w 3035300"/>
              <a:gd name="connsiteY1" fmla="*/ 0 h 2006600"/>
              <a:gd name="connsiteX2" fmla="*/ 1183767 w 3035300"/>
              <a:gd name="connsiteY2" fmla="*/ 0 h 2006600"/>
              <a:gd name="connsiteX3" fmla="*/ 1699768 w 3035300"/>
              <a:gd name="connsiteY3" fmla="*/ 0 h 2006600"/>
              <a:gd name="connsiteX4" fmla="*/ 2367534 w 3035300"/>
              <a:gd name="connsiteY4" fmla="*/ 0 h 2006600"/>
              <a:gd name="connsiteX5" fmla="*/ 3035300 w 3035300"/>
              <a:gd name="connsiteY5" fmla="*/ 0 h 2006600"/>
              <a:gd name="connsiteX6" fmla="*/ 3035300 w 3035300"/>
              <a:gd name="connsiteY6" fmla="*/ 648801 h 2006600"/>
              <a:gd name="connsiteX7" fmla="*/ 3035300 w 3035300"/>
              <a:gd name="connsiteY7" fmla="*/ 1257469 h 2006600"/>
              <a:gd name="connsiteX8" fmla="*/ 3035300 w 3035300"/>
              <a:gd name="connsiteY8" fmla="*/ 2006600 h 2006600"/>
              <a:gd name="connsiteX9" fmla="*/ 2458593 w 3035300"/>
              <a:gd name="connsiteY9" fmla="*/ 2006600 h 2006600"/>
              <a:gd name="connsiteX10" fmla="*/ 1881886 w 3035300"/>
              <a:gd name="connsiteY10" fmla="*/ 2006600 h 2006600"/>
              <a:gd name="connsiteX11" fmla="*/ 1365885 w 3035300"/>
              <a:gd name="connsiteY11" fmla="*/ 2006600 h 2006600"/>
              <a:gd name="connsiteX12" fmla="*/ 819531 w 3035300"/>
              <a:gd name="connsiteY12" fmla="*/ 2006600 h 2006600"/>
              <a:gd name="connsiteX13" fmla="*/ 0 w 3035300"/>
              <a:gd name="connsiteY13" fmla="*/ 2006600 h 2006600"/>
              <a:gd name="connsiteX14" fmla="*/ 0 w 3035300"/>
              <a:gd name="connsiteY14" fmla="*/ 1357799 h 2006600"/>
              <a:gd name="connsiteX15" fmla="*/ 0 w 3035300"/>
              <a:gd name="connsiteY15" fmla="*/ 668867 h 2006600"/>
              <a:gd name="connsiteX16" fmla="*/ 0 w 3035300"/>
              <a:gd name="connsiteY16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35300" h="2006600" fill="none" extrusionOk="0">
                <a:moveTo>
                  <a:pt x="0" y="0"/>
                </a:moveTo>
                <a:cubicBezTo>
                  <a:pt x="197518" y="16826"/>
                  <a:pt x="422258" y="-18980"/>
                  <a:pt x="546354" y="0"/>
                </a:cubicBezTo>
                <a:cubicBezTo>
                  <a:pt x="670450" y="18980"/>
                  <a:pt x="992149" y="11474"/>
                  <a:pt x="1183767" y="0"/>
                </a:cubicBezTo>
                <a:cubicBezTo>
                  <a:pt x="1375385" y="-11474"/>
                  <a:pt x="1519832" y="-14281"/>
                  <a:pt x="1699768" y="0"/>
                </a:cubicBezTo>
                <a:cubicBezTo>
                  <a:pt x="1879704" y="14281"/>
                  <a:pt x="2189677" y="-32658"/>
                  <a:pt x="2367534" y="0"/>
                </a:cubicBezTo>
                <a:cubicBezTo>
                  <a:pt x="2545391" y="32658"/>
                  <a:pt x="2787816" y="2287"/>
                  <a:pt x="3035300" y="0"/>
                </a:cubicBezTo>
                <a:cubicBezTo>
                  <a:pt x="3064225" y="164637"/>
                  <a:pt x="3059306" y="446298"/>
                  <a:pt x="3035300" y="648801"/>
                </a:cubicBezTo>
                <a:cubicBezTo>
                  <a:pt x="3011294" y="851304"/>
                  <a:pt x="3055559" y="1108417"/>
                  <a:pt x="3035300" y="1257469"/>
                </a:cubicBezTo>
                <a:cubicBezTo>
                  <a:pt x="3015041" y="1406521"/>
                  <a:pt x="3053475" y="1835702"/>
                  <a:pt x="3035300" y="2006600"/>
                </a:cubicBezTo>
                <a:cubicBezTo>
                  <a:pt x="2761615" y="2012090"/>
                  <a:pt x="2688133" y="2001374"/>
                  <a:pt x="2458593" y="2006600"/>
                </a:cubicBezTo>
                <a:cubicBezTo>
                  <a:pt x="2229053" y="2011826"/>
                  <a:pt x="2125166" y="1992083"/>
                  <a:pt x="1881886" y="2006600"/>
                </a:cubicBezTo>
                <a:cubicBezTo>
                  <a:pt x="1638606" y="2021117"/>
                  <a:pt x="1503406" y="2030274"/>
                  <a:pt x="1365885" y="2006600"/>
                </a:cubicBezTo>
                <a:cubicBezTo>
                  <a:pt x="1228364" y="1982926"/>
                  <a:pt x="1046509" y="1991810"/>
                  <a:pt x="819531" y="2006600"/>
                </a:cubicBezTo>
                <a:cubicBezTo>
                  <a:pt x="592553" y="2021390"/>
                  <a:pt x="382490" y="1996269"/>
                  <a:pt x="0" y="2006600"/>
                </a:cubicBezTo>
                <a:cubicBezTo>
                  <a:pt x="-9117" y="1859014"/>
                  <a:pt x="20283" y="1568220"/>
                  <a:pt x="0" y="1357799"/>
                </a:cubicBezTo>
                <a:cubicBezTo>
                  <a:pt x="-20283" y="1147378"/>
                  <a:pt x="-2644" y="976999"/>
                  <a:pt x="0" y="668867"/>
                </a:cubicBezTo>
                <a:cubicBezTo>
                  <a:pt x="2644" y="360735"/>
                  <a:pt x="17386" y="175878"/>
                  <a:pt x="0" y="0"/>
                </a:cubicBezTo>
                <a:close/>
              </a:path>
              <a:path w="3035300" h="2006600" stroke="0" extrusionOk="0">
                <a:moveTo>
                  <a:pt x="0" y="0"/>
                </a:moveTo>
                <a:cubicBezTo>
                  <a:pt x="256681" y="20879"/>
                  <a:pt x="278590" y="1940"/>
                  <a:pt x="516001" y="0"/>
                </a:cubicBezTo>
                <a:cubicBezTo>
                  <a:pt x="753412" y="-1940"/>
                  <a:pt x="805485" y="16027"/>
                  <a:pt x="1092708" y="0"/>
                </a:cubicBezTo>
                <a:cubicBezTo>
                  <a:pt x="1379931" y="-16027"/>
                  <a:pt x="1557829" y="20859"/>
                  <a:pt x="1730121" y="0"/>
                </a:cubicBezTo>
                <a:cubicBezTo>
                  <a:pt x="1902413" y="-20859"/>
                  <a:pt x="2022645" y="-15741"/>
                  <a:pt x="2276475" y="0"/>
                </a:cubicBezTo>
                <a:cubicBezTo>
                  <a:pt x="2530305" y="15741"/>
                  <a:pt x="2855074" y="-5298"/>
                  <a:pt x="3035300" y="0"/>
                </a:cubicBezTo>
                <a:cubicBezTo>
                  <a:pt x="3029813" y="278538"/>
                  <a:pt x="3021166" y="486755"/>
                  <a:pt x="3035300" y="708999"/>
                </a:cubicBezTo>
                <a:cubicBezTo>
                  <a:pt x="3049434" y="931243"/>
                  <a:pt x="3065958" y="1160572"/>
                  <a:pt x="3035300" y="1337733"/>
                </a:cubicBezTo>
                <a:cubicBezTo>
                  <a:pt x="3004642" y="1514894"/>
                  <a:pt x="3015337" y="1737901"/>
                  <a:pt x="3035300" y="2006600"/>
                </a:cubicBezTo>
                <a:cubicBezTo>
                  <a:pt x="2878942" y="1993767"/>
                  <a:pt x="2662646" y="1987797"/>
                  <a:pt x="2428240" y="2006600"/>
                </a:cubicBezTo>
                <a:cubicBezTo>
                  <a:pt x="2193834" y="2025403"/>
                  <a:pt x="2109845" y="1997052"/>
                  <a:pt x="1881886" y="2006600"/>
                </a:cubicBezTo>
                <a:cubicBezTo>
                  <a:pt x="1653927" y="2016148"/>
                  <a:pt x="1567485" y="2004776"/>
                  <a:pt x="1305179" y="2006600"/>
                </a:cubicBezTo>
                <a:cubicBezTo>
                  <a:pt x="1042873" y="2008424"/>
                  <a:pt x="868057" y="2013857"/>
                  <a:pt x="728472" y="2006600"/>
                </a:cubicBezTo>
                <a:cubicBezTo>
                  <a:pt x="588887" y="1999343"/>
                  <a:pt x="323023" y="2039642"/>
                  <a:pt x="0" y="2006600"/>
                </a:cubicBezTo>
                <a:cubicBezTo>
                  <a:pt x="7942" y="1866073"/>
                  <a:pt x="-4650" y="1618827"/>
                  <a:pt x="0" y="1317667"/>
                </a:cubicBezTo>
                <a:cubicBezTo>
                  <a:pt x="4650" y="1016507"/>
                  <a:pt x="-18157" y="859504"/>
                  <a:pt x="0" y="668867"/>
                </a:cubicBezTo>
                <a:cubicBezTo>
                  <a:pt x="18157" y="478230"/>
                  <a:pt x="27479" y="22023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noFill/>
            <a:extLst>
              <a:ext uri="{C807C97D-BFC1-408E-A445-0C87EB9F89A2}">
                <ask:lineSketchStyleProps xmlns:ask="http://schemas.microsoft.com/office/drawing/2018/sketchyshapes" sd="27508169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GOOD NIGTH</a:t>
            </a:r>
            <a:endParaRPr lang="es-PE" sz="36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C4E814E-4267-C38D-850F-799C8F995B69}"/>
              </a:ext>
            </a:extLst>
          </p:cNvPr>
          <p:cNvSpPr/>
          <p:nvPr/>
        </p:nvSpPr>
        <p:spPr>
          <a:xfrm>
            <a:off x="927100" y="2443360"/>
            <a:ext cx="3035300" cy="2006600"/>
          </a:xfrm>
          <a:custGeom>
            <a:avLst/>
            <a:gdLst>
              <a:gd name="connsiteX0" fmla="*/ 0 w 3035300"/>
              <a:gd name="connsiteY0" fmla="*/ 0 h 2006600"/>
              <a:gd name="connsiteX1" fmla="*/ 546354 w 3035300"/>
              <a:gd name="connsiteY1" fmla="*/ 0 h 2006600"/>
              <a:gd name="connsiteX2" fmla="*/ 1183767 w 3035300"/>
              <a:gd name="connsiteY2" fmla="*/ 0 h 2006600"/>
              <a:gd name="connsiteX3" fmla="*/ 1699768 w 3035300"/>
              <a:gd name="connsiteY3" fmla="*/ 0 h 2006600"/>
              <a:gd name="connsiteX4" fmla="*/ 2367534 w 3035300"/>
              <a:gd name="connsiteY4" fmla="*/ 0 h 2006600"/>
              <a:gd name="connsiteX5" fmla="*/ 3035300 w 3035300"/>
              <a:gd name="connsiteY5" fmla="*/ 0 h 2006600"/>
              <a:gd name="connsiteX6" fmla="*/ 3035300 w 3035300"/>
              <a:gd name="connsiteY6" fmla="*/ 648801 h 2006600"/>
              <a:gd name="connsiteX7" fmla="*/ 3035300 w 3035300"/>
              <a:gd name="connsiteY7" fmla="*/ 1257469 h 2006600"/>
              <a:gd name="connsiteX8" fmla="*/ 3035300 w 3035300"/>
              <a:gd name="connsiteY8" fmla="*/ 2006600 h 2006600"/>
              <a:gd name="connsiteX9" fmla="*/ 2458593 w 3035300"/>
              <a:gd name="connsiteY9" fmla="*/ 2006600 h 2006600"/>
              <a:gd name="connsiteX10" fmla="*/ 1881886 w 3035300"/>
              <a:gd name="connsiteY10" fmla="*/ 2006600 h 2006600"/>
              <a:gd name="connsiteX11" fmla="*/ 1365885 w 3035300"/>
              <a:gd name="connsiteY11" fmla="*/ 2006600 h 2006600"/>
              <a:gd name="connsiteX12" fmla="*/ 819531 w 3035300"/>
              <a:gd name="connsiteY12" fmla="*/ 2006600 h 2006600"/>
              <a:gd name="connsiteX13" fmla="*/ 0 w 3035300"/>
              <a:gd name="connsiteY13" fmla="*/ 2006600 h 2006600"/>
              <a:gd name="connsiteX14" fmla="*/ 0 w 3035300"/>
              <a:gd name="connsiteY14" fmla="*/ 1357799 h 2006600"/>
              <a:gd name="connsiteX15" fmla="*/ 0 w 3035300"/>
              <a:gd name="connsiteY15" fmla="*/ 668867 h 2006600"/>
              <a:gd name="connsiteX16" fmla="*/ 0 w 3035300"/>
              <a:gd name="connsiteY16" fmla="*/ 0 h 200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35300" h="2006600" fill="none" extrusionOk="0">
                <a:moveTo>
                  <a:pt x="0" y="0"/>
                </a:moveTo>
                <a:cubicBezTo>
                  <a:pt x="197518" y="16826"/>
                  <a:pt x="422258" y="-18980"/>
                  <a:pt x="546354" y="0"/>
                </a:cubicBezTo>
                <a:cubicBezTo>
                  <a:pt x="670450" y="18980"/>
                  <a:pt x="992149" y="11474"/>
                  <a:pt x="1183767" y="0"/>
                </a:cubicBezTo>
                <a:cubicBezTo>
                  <a:pt x="1375385" y="-11474"/>
                  <a:pt x="1519832" y="-14281"/>
                  <a:pt x="1699768" y="0"/>
                </a:cubicBezTo>
                <a:cubicBezTo>
                  <a:pt x="1879704" y="14281"/>
                  <a:pt x="2189677" y="-32658"/>
                  <a:pt x="2367534" y="0"/>
                </a:cubicBezTo>
                <a:cubicBezTo>
                  <a:pt x="2545391" y="32658"/>
                  <a:pt x="2787816" y="2287"/>
                  <a:pt x="3035300" y="0"/>
                </a:cubicBezTo>
                <a:cubicBezTo>
                  <a:pt x="3064225" y="164637"/>
                  <a:pt x="3059306" y="446298"/>
                  <a:pt x="3035300" y="648801"/>
                </a:cubicBezTo>
                <a:cubicBezTo>
                  <a:pt x="3011294" y="851304"/>
                  <a:pt x="3055559" y="1108417"/>
                  <a:pt x="3035300" y="1257469"/>
                </a:cubicBezTo>
                <a:cubicBezTo>
                  <a:pt x="3015041" y="1406521"/>
                  <a:pt x="3053475" y="1835702"/>
                  <a:pt x="3035300" y="2006600"/>
                </a:cubicBezTo>
                <a:cubicBezTo>
                  <a:pt x="2761615" y="2012090"/>
                  <a:pt x="2688133" y="2001374"/>
                  <a:pt x="2458593" y="2006600"/>
                </a:cubicBezTo>
                <a:cubicBezTo>
                  <a:pt x="2229053" y="2011826"/>
                  <a:pt x="2125166" y="1992083"/>
                  <a:pt x="1881886" y="2006600"/>
                </a:cubicBezTo>
                <a:cubicBezTo>
                  <a:pt x="1638606" y="2021117"/>
                  <a:pt x="1503406" y="2030274"/>
                  <a:pt x="1365885" y="2006600"/>
                </a:cubicBezTo>
                <a:cubicBezTo>
                  <a:pt x="1228364" y="1982926"/>
                  <a:pt x="1046509" y="1991810"/>
                  <a:pt x="819531" y="2006600"/>
                </a:cubicBezTo>
                <a:cubicBezTo>
                  <a:pt x="592553" y="2021390"/>
                  <a:pt x="382490" y="1996269"/>
                  <a:pt x="0" y="2006600"/>
                </a:cubicBezTo>
                <a:cubicBezTo>
                  <a:pt x="-9117" y="1859014"/>
                  <a:pt x="20283" y="1568220"/>
                  <a:pt x="0" y="1357799"/>
                </a:cubicBezTo>
                <a:cubicBezTo>
                  <a:pt x="-20283" y="1147378"/>
                  <a:pt x="-2644" y="976999"/>
                  <a:pt x="0" y="668867"/>
                </a:cubicBezTo>
                <a:cubicBezTo>
                  <a:pt x="2644" y="360735"/>
                  <a:pt x="17386" y="175878"/>
                  <a:pt x="0" y="0"/>
                </a:cubicBezTo>
                <a:close/>
              </a:path>
              <a:path w="3035300" h="2006600" stroke="0" extrusionOk="0">
                <a:moveTo>
                  <a:pt x="0" y="0"/>
                </a:moveTo>
                <a:cubicBezTo>
                  <a:pt x="256681" y="20879"/>
                  <a:pt x="278590" y="1940"/>
                  <a:pt x="516001" y="0"/>
                </a:cubicBezTo>
                <a:cubicBezTo>
                  <a:pt x="753412" y="-1940"/>
                  <a:pt x="805485" y="16027"/>
                  <a:pt x="1092708" y="0"/>
                </a:cubicBezTo>
                <a:cubicBezTo>
                  <a:pt x="1379931" y="-16027"/>
                  <a:pt x="1557829" y="20859"/>
                  <a:pt x="1730121" y="0"/>
                </a:cubicBezTo>
                <a:cubicBezTo>
                  <a:pt x="1902413" y="-20859"/>
                  <a:pt x="2022645" y="-15741"/>
                  <a:pt x="2276475" y="0"/>
                </a:cubicBezTo>
                <a:cubicBezTo>
                  <a:pt x="2530305" y="15741"/>
                  <a:pt x="2855074" y="-5298"/>
                  <a:pt x="3035300" y="0"/>
                </a:cubicBezTo>
                <a:cubicBezTo>
                  <a:pt x="3029813" y="278538"/>
                  <a:pt x="3021166" y="486755"/>
                  <a:pt x="3035300" y="708999"/>
                </a:cubicBezTo>
                <a:cubicBezTo>
                  <a:pt x="3049434" y="931243"/>
                  <a:pt x="3065958" y="1160572"/>
                  <a:pt x="3035300" y="1337733"/>
                </a:cubicBezTo>
                <a:cubicBezTo>
                  <a:pt x="3004642" y="1514894"/>
                  <a:pt x="3015337" y="1737901"/>
                  <a:pt x="3035300" y="2006600"/>
                </a:cubicBezTo>
                <a:cubicBezTo>
                  <a:pt x="2878942" y="1993767"/>
                  <a:pt x="2662646" y="1987797"/>
                  <a:pt x="2428240" y="2006600"/>
                </a:cubicBezTo>
                <a:cubicBezTo>
                  <a:pt x="2193834" y="2025403"/>
                  <a:pt x="2109845" y="1997052"/>
                  <a:pt x="1881886" y="2006600"/>
                </a:cubicBezTo>
                <a:cubicBezTo>
                  <a:pt x="1653927" y="2016148"/>
                  <a:pt x="1567485" y="2004776"/>
                  <a:pt x="1305179" y="2006600"/>
                </a:cubicBezTo>
                <a:cubicBezTo>
                  <a:pt x="1042873" y="2008424"/>
                  <a:pt x="868057" y="2013857"/>
                  <a:pt x="728472" y="2006600"/>
                </a:cubicBezTo>
                <a:cubicBezTo>
                  <a:pt x="588887" y="1999343"/>
                  <a:pt x="323023" y="2039642"/>
                  <a:pt x="0" y="2006600"/>
                </a:cubicBezTo>
                <a:cubicBezTo>
                  <a:pt x="7942" y="1866073"/>
                  <a:pt x="-4650" y="1618827"/>
                  <a:pt x="0" y="1317667"/>
                </a:cubicBezTo>
                <a:cubicBezTo>
                  <a:pt x="4650" y="1016507"/>
                  <a:pt x="-18157" y="859504"/>
                  <a:pt x="0" y="668867"/>
                </a:cubicBezTo>
                <a:cubicBezTo>
                  <a:pt x="18157" y="478230"/>
                  <a:pt x="27479" y="22023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57150">
            <a:noFill/>
            <a:extLst>
              <a:ext uri="{C807C97D-BFC1-408E-A445-0C87EB9F89A2}">
                <ask:lineSketchStyleProps xmlns:ask="http://schemas.microsoft.com/office/drawing/2018/sketchyshapes" sd="275081699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6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GOOD MORNING</a:t>
            </a:r>
            <a:endParaRPr lang="es-PE" sz="1400" dirty="0"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17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4704D30F431848857EE35831F16CA8" ma:contentTypeVersion="2" ma:contentTypeDescription="Create a new document." ma:contentTypeScope="" ma:versionID="485d8b5b743ad9ce704c5ba9a49615ab">
  <xsd:schema xmlns:xsd="http://www.w3.org/2001/XMLSchema" xmlns:xs="http://www.w3.org/2001/XMLSchema" xmlns:p="http://schemas.microsoft.com/office/2006/metadata/properties" xmlns:ns3="69de8641-01a6-472f-a245-2b93d3e45958" targetNamespace="http://schemas.microsoft.com/office/2006/metadata/properties" ma:root="true" ma:fieldsID="766a882151c2fb210bce5fece2a31681" ns3:_="">
    <xsd:import namespace="69de8641-01a6-472f-a245-2b93d3e459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de8641-01a6-472f-a245-2b93d3e459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4122CF-014B-4B31-8192-436F5948E6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de8641-01a6-472f-a245-2b93d3e459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CF40937-AE2B-4829-9AB7-2CF4C4FA96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F0C4C-560D-47F9-8F97-87C4061BEDDD}">
  <ds:schemaRefs>
    <ds:schemaRef ds:uri="http://schemas.microsoft.com/office/2006/documentManagement/types"/>
    <ds:schemaRef ds:uri="69de8641-01a6-472f-a245-2b93d3e45958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12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Tema de Office</vt:lpstr>
      <vt:lpstr>GREETINGS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</dc:title>
  <dc:creator>Israel Cueva</dc:creator>
  <cp:lastModifiedBy>Israel Cueva</cp:lastModifiedBy>
  <cp:revision>3</cp:revision>
  <dcterms:created xsi:type="dcterms:W3CDTF">2023-05-18T15:22:32Z</dcterms:created>
  <dcterms:modified xsi:type="dcterms:W3CDTF">2023-07-12T11:07:53Z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0x010100D44704D30F431848857EE35831F16CA8</vt:lpwstr>
  </property>
</Properties>
</file>