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1" r:id="rId4"/>
    <p:sldId id="265" r:id="rId5"/>
    <p:sldId id="266" r:id="rId6"/>
    <p:sldId id="258" r:id="rId7"/>
    <p:sldId id="267" r:id="rId8"/>
    <p:sldId id="260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279" autoAdjust="0"/>
  </p:normalViewPr>
  <p:slideViewPr>
    <p:cSldViewPr snapToGrid="0" snapToObjects="1">
      <p:cViewPr varScale="1">
        <p:scale>
          <a:sx n="89" d="100"/>
          <a:sy n="89" d="100"/>
        </p:scale>
        <p:origin x="-12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281FA-40E8-8846-A875-5D872834C99D}" type="datetimeFigureOut">
              <a:rPr lang="en-US" smtClean="0"/>
              <a:t>3/31/17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5F79FB-DA88-5246-8169-E448C2C3E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67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F79FB-DA88-5246-8169-E448C2C3E9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52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C1BA-CE9A-3D40-AFEE-F9F5A582CC39}" type="datetimeFigureOut">
              <a:rPr lang="en-US" smtClean="0"/>
              <a:t>3/31/17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27B4-6FC4-1C4E-9194-CD171F717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47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C1BA-CE9A-3D40-AFEE-F9F5A582CC39}" type="datetimeFigureOut">
              <a:rPr lang="en-US" smtClean="0"/>
              <a:t>3/31/17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27B4-6FC4-1C4E-9194-CD171F717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955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C1BA-CE9A-3D40-AFEE-F9F5A582CC39}" type="datetimeFigureOut">
              <a:rPr lang="en-US" smtClean="0"/>
              <a:t>3/31/17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27B4-6FC4-1C4E-9194-CD171F717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84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C1BA-CE9A-3D40-AFEE-F9F5A582CC39}" type="datetimeFigureOut">
              <a:rPr lang="en-US" smtClean="0"/>
              <a:t>3/31/17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27B4-6FC4-1C4E-9194-CD171F717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4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C1BA-CE9A-3D40-AFEE-F9F5A582CC39}" type="datetimeFigureOut">
              <a:rPr lang="en-US" smtClean="0"/>
              <a:t>3/31/17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27B4-6FC4-1C4E-9194-CD171F717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090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C1BA-CE9A-3D40-AFEE-F9F5A582CC39}" type="datetimeFigureOut">
              <a:rPr lang="en-US" smtClean="0"/>
              <a:t>3/31/17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27B4-6FC4-1C4E-9194-CD171F717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2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C1BA-CE9A-3D40-AFEE-F9F5A582CC39}" type="datetimeFigureOut">
              <a:rPr lang="en-US" smtClean="0"/>
              <a:t>3/31/17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27B4-6FC4-1C4E-9194-CD171F717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156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C1BA-CE9A-3D40-AFEE-F9F5A582CC39}" type="datetimeFigureOut">
              <a:rPr lang="en-US" smtClean="0"/>
              <a:t>3/31/17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27B4-6FC4-1C4E-9194-CD171F717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17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C1BA-CE9A-3D40-AFEE-F9F5A582CC39}" type="datetimeFigureOut">
              <a:rPr lang="en-US" smtClean="0"/>
              <a:t>3/31/17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27B4-6FC4-1C4E-9194-CD171F717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26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C1BA-CE9A-3D40-AFEE-F9F5A582CC39}" type="datetimeFigureOut">
              <a:rPr lang="en-US" smtClean="0"/>
              <a:t>3/31/17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27B4-6FC4-1C4E-9194-CD171F717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1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C1BA-CE9A-3D40-AFEE-F9F5A582CC39}" type="datetimeFigureOut">
              <a:rPr lang="en-US" smtClean="0"/>
              <a:t>3/31/17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27B4-6FC4-1C4E-9194-CD171F717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8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0C1BA-CE9A-3D40-AFEE-F9F5A582CC39}" type="datetimeFigureOut">
              <a:rPr lang="en-US" smtClean="0"/>
              <a:t>3/31/17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927B4-6FC4-1C4E-9194-CD171F717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481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What’s a quant?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1975" y="3886200"/>
            <a:ext cx="7263825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Pete Benson</a:t>
            </a:r>
          </a:p>
          <a:p>
            <a:r>
              <a:rPr lang="en-US" dirty="0" smtClean="0"/>
              <a:t>Quant Placement Director</a:t>
            </a:r>
          </a:p>
          <a:p>
            <a:r>
              <a:rPr lang="en-US" dirty="0" smtClean="0"/>
              <a:t>University of Michigan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508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cademic</a:t>
            </a:r>
          </a:p>
          <a:p>
            <a:r>
              <a:rPr lang="en-US" dirty="0" smtClean="0"/>
              <a:t>professional</a:t>
            </a:r>
          </a:p>
        </p:txBody>
      </p:sp>
    </p:spTree>
    <p:extLst>
      <p:ext uri="{BB962C8B-B14F-4D97-AF65-F5344CB8AC3E}">
        <p14:creationId xmlns:p14="http://schemas.microsoft.com/office/powerpoint/2010/main" val="1856401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JPMorgan</a:t>
            </a:r>
            <a:endParaRPr lang="en-US" dirty="0"/>
          </a:p>
          <a:p>
            <a:r>
              <a:rPr lang="en-US" dirty="0" smtClean="0"/>
              <a:t>Greenwich Capital Markets</a:t>
            </a:r>
          </a:p>
          <a:p>
            <a:r>
              <a:rPr lang="en-US" dirty="0" err="1" smtClean="0"/>
              <a:t>RiskMetrics</a:t>
            </a:r>
            <a:r>
              <a:rPr lang="en-US" dirty="0" smtClean="0"/>
              <a:t> Group</a:t>
            </a:r>
          </a:p>
          <a:p>
            <a:r>
              <a:rPr lang="en-US" dirty="0" smtClean="0"/>
              <a:t>MSCI</a:t>
            </a:r>
          </a:p>
        </p:txBody>
      </p:sp>
    </p:spTree>
    <p:extLst>
      <p:ext uri="{BB962C8B-B14F-4D97-AF65-F5344CB8AC3E}">
        <p14:creationId xmlns:p14="http://schemas.microsoft.com/office/powerpoint/2010/main" val="819587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opportunities for quants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proprietary trading</a:t>
            </a:r>
          </a:p>
          <a:p>
            <a:r>
              <a:rPr lang="en-US" dirty="0" smtClean="0"/>
              <a:t>asset management</a:t>
            </a:r>
          </a:p>
          <a:p>
            <a:r>
              <a:rPr lang="en-US" dirty="0"/>
              <a:t>r</a:t>
            </a:r>
            <a:r>
              <a:rPr lang="en-US" dirty="0" smtClean="0"/>
              <a:t>isk management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043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a quant know?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knowledge of markets</a:t>
            </a:r>
          </a:p>
          <a:p>
            <a:pPr lvl="1"/>
            <a:r>
              <a:rPr lang="en-US" dirty="0" smtClean="0"/>
              <a:t>equities, fixed income, FX, commodities</a:t>
            </a:r>
          </a:p>
          <a:p>
            <a:r>
              <a:rPr lang="en-US" dirty="0" smtClean="0"/>
              <a:t>securities</a:t>
            </a:r>
          </a:p>
          <a:p>
            <a:pPr lvl="1"/>
            <a:r>
              <a:rPr lang="en-US" dirty="0" smtClean="0"/>
              <a:t>spot, forwards, futures, bonds, options, swaps, MBS, CDS, CXOs, 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 smtClean="0"/>
              <a:t>models of markets</a:t>
            </a:r>
          </a:p>
          <a:p>
            <a:pPr lvl="1"/>
            <a:r>
              <a:rPr lang="en-US" dirty="0" smtClean="0"/>
              <a:t>stochastic, arbitrage-free, transaction costs,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 smtClean="0"/>
              <a:t>pricing</a:t>
            </a:r>
          </a:p>
          <a:p>
            <a:pPr lvl="1"/>
            <a:r>
              <a:rPr lang="en-US" dirty="0" smtClean="0"/>
              <a:t>differential equations, binomial trees, Monte Carlo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043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nt-on-a-cub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648" y="2280648"/>
            <a:ext cx="4577352" cy="45773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employers look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academic resume</a:t>
            </a:r>
          </a:p>
          <a:p>
            <a:r>
              <a:rPr lang="en-US" dirty="0" smtClean="0"/>
              <a:t>some interview questions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474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f you want to be a quant</a:t>
            </a:r>
          </a:p>
          <a:p>
            <a:r>
              <a:rPr lang="en-US" dirty="0" smtClean="0"/>
              <a:t>If you don’t want to be a quant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240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Quantitative Finance at U of 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07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438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129</Words>
  <Application>Microsoft Macintosh PowerPoint</Application>
  <PresentationFormat>On-screen Show (4:3)</PresentationFormat>
  <Paragraphs>34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What’s a quant?</vt:lpstr>
      <vt:lpstr>my background</vt:lpstr>
      <vt:lpstr>experiences</vt:lpstr>
      <vt:lpstr>opportunities for quants</vt:lpstr>
      <vt:lpstr>what does a quant know?</vt:lpstr>
      <vt:lpstr>what do employers look for?</vt:lpstr>
      <vt:lpstr>advice</vt:lpstr>
      <vt:lpstr>Quantitative Finance at U of M</vt:lpstr>
      <vt:lpstr>questions?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a quant?</dc:title>
  <dc:creator>Peter Benson</dc:creator>
  <cp:lastModifiedBy>Peter Benson</cp:lastModifiedBy>
  <cp:revision>6</cp:revision>
  <dcterms:created xsi:type="dcterms:W3CDTF">2017-03-31T08:39:15Z</dcterms:created>
  <dcterms:modified xsi:type="dcterms:W3CDTF">2017-03-31T09:57:34Z</dcterms:modified>
</cp:coreProperties>
</file>