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6"/>
  </p:notesMasterIdLst>
  <p:sldIdLst>
    <p:sldId id="256" r:id="rId2"/>
    <p:sldId id="257" r:id="rId3"/>
    <p:sldId id="265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15A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0"/>
    <p:restoredTop sz="94349"/>
  </p:normalViewPr>
  <p:slideViewPr>
    <p:cSldViewPr snapToGrid="0" snapToObjects="1">
      <p:cViewPr>
        <p:scale>
          <a:sx n="103" d="100"/>
          <a:sy n="103" d="100"/>
        </p:scale>
        <p:origin x="96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22DC8-F8A8-7F4B-B583-E3EA8C8A13DC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2E7B3-C004-5346-905E-DE41FAC5D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6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Naman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Economics Investment Committee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8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Naman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Economics Investment Committee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2431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Naman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Economics Investment Committee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7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Naman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Economics Investment Committee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282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Naman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Economics Investment Committee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92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1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5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7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0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9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7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0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3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9/19/19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0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4E1ED-3349-7E45-BD82-A167C0EE70AD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Naman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/>
              <a:t>Economics Investment Committee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6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sj.com/articles/saudis-have-restored-50-of-lost-production-energy-minister-11568743711" TargetMode="External"/><Relationship Id="rId2" Type="http://schemas.openxmlformats.org/officeDocument/2006/relationships/hyperlink" Target="https://www.npr.org/2019/09/18/761689949/fed-eyes-another-interest-rate-cut-to-prop-up-the-slowing-econom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loomberg.com/news/articles/2019-09-19/u-s-china-talks-resume-as-chinese-officials-to-visit-farm-belt?srnd=premiu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Market Update, 9/19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384" y="4437732"/>
            <a:ext cx="9144000" cy="165576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Quant Lab</a:t>
            </a:r>
          </a:p>
          <a:p>
            <a:r>
              <a:rPr lang="en-US" dirty="0">
                <a:latin typeface="Georgia" panose="02040502050405020303" pitchFamily="18" charset="0"/>
              </a:rPr>
              <a:t>Israel Diego</a:t>
            </a:r>
          </a:p>
        </p:txBody>
      </p:sp>
    </p:spTree>
    <p:extLst>
      <p:ext uri="{BB962C8B-B14F-4D97-AF65-F5344CB8AC3E}">
        <p14:creationId xmlns:p14="http://schemas.microsoft.com/office/powerpoint/2010/main" val="193910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737" y="318108"/>
            <a:ext cx="10515600" cy="132556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  <a:ea typeface="Palatino" charset="0"/>
                <a:cs typeface="Palatino" charset="0"/>
              </a:rPr>
              <a:t>What happened this week?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57FA6-6827-8840-9C0F-840A918EC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37" y="1234742"/>
            <a:ext cx="9805261" cy="47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0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F8E5C-0021-3D4F-9418-0DA3F52CD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08" y="105273"/>
            <a:ext cx="9999023" cy="5878285"/>
          </a:xfrm>
        </p:spPr>
        <p:txBody>
          <a:bodyPr>
            <a:normAutofit/>
          </a:bodyPr>
          <a:lstStyle/>
          <a:p>
            <a:r>
              <a:rPr lang="en-US" sz="1500" dirty="0"/>
              <a:t>Sept 16</a:t>
            </a:r>
            <a:r>
              <a:rPr lang="en-US" sz="1500" baseline="30000" dirty="0"/>
              <a:t>th</a:t>
            </a:r>
            <a:r>
              <a:rPr lang="en-US" sz="1500" dirty="0"/>
              <a:t>:</a:t>
            </a:r>
          </a:p>
          <a:p>
            <a:pPr lvl="1"/>
            <a:r>
              <a:rPr lang="en-US" sz="1500" dirty="0"/>
              <a:t>Stocks tumble after an 8-day stretch of gains. Crude oil drove most of the market downward after a series of attacks on two of the world’s largest oil processing facilities in Saudi Arabia. Oil production shut down to half of production (5% world’s daily oil production).</a:t>
            </a:r>
          </a:p>
          <a:p>
            <a:pPr lvl="1"/>
            <a:r>
              <a:rPr lang="en-US" sz="1500" dirty="0"/>
              <a:t>Crude oil prices also increased &gt;10% after the attacks</a:t>
            </a:r>
          </a:p>
          <a:p>
            <a:pPr lvl="1"/>
            <a:r>
              <a:rPr lang="en-US" sz="1500" dirty="0"/>
              <a:t>Airline companies were also affected by the increase in oil price</a:t>
            </a:r>
          </a:p>
          <a:p>
            <a:r>
              <a:rPr lang="en-US" sz="1500" dirty="0"/>
              <a:t>Sept 17</a:t>
            </a:r>
            <a:r>
              <a:rPr lang="en-US" sz="1500" baseline="30000" dirty="0"/>
              <a:t>th</a:t>
            </a:r>
            <a:r>
              <a:rPr lang="en-US" sz="1500" dirty="0"/>
              <a:t>:</a:t>
            </a:r>
          </a:p>
          <a:p>
            <a:pPr lvl="1"/>
            <a:r>
              <a:rPr lang="en-US" sz="1500" dirty="0"/>
              <a:t>Energy companies were big lag in the market.</a:t>
            </a:r>
          </a:p>
          <a:p>
            <a:pPr lvl="1"/>
            <a:r>
              <a:rPr lang="en-US" sz="1500" dirty="0"/>
              <a:t>Saudi King Salman says oil production will return to normal by the end of the month.</a:t>
            </a:r>
          </a:p>
          <a:p>
            <a:pPr lvl="1"/>
            <a:r>
              <a:rPr lang="en-US" sz="1500" dirty="0"/>
              <a:t>Oil prices fell by 5%</a:t>
            </a:r>
          </a:p>
          <a:p>
            <a:pPr lvl="1"/>
            <a:r>
              <a:rPr lang="en-US" sz="1500" dirty="0"/>
              <a:t>Utilities and homebuilding stocks were up in the market, while retail/metals/mining/banks stocks were down.</a:t>
            </a:r>
          </a:p>
          <a:p>
            <a:r>
              <a:rPr lang="en-US" sz="1500" dirty="0"/>
              <a:t>Sept 18</a:t>
            </a:r>
            <a:r>
              <a:rPr lang="en-US" sz="1500" baseline="30000" dirty="0"/>
              <a:t>th</a:t>
            </a:r>
            <a:r>
              <a:rPr lang="en-US" sz="1500" dirty="0"/>
              <a:t>:</a:t>
            </a:r>
          </a:p>
          <a:p>
            <a:pPr lvl="1"/>
            <a:r>
              <a:rPr lang="en-US" sz="1500" dirty="0"/>
              <a:t>Fed lowered its target for federal funds rate from 2% to 1.75%. No signal of further rate cuts. Projections for inflation and growth unchanged.</a:t>
            </a:r>
          </a:p>
          <a:p>
            <a:pPr lvl="1"/>
            <a:r>
              <a:rPr lang="en-US" sz="1500" dirty="0"/>
              <a:t>Fed states it will cut interest rates further if a market downturn occurs.</a:t>
            </a:r>
          </a:p>
          <a:p>
            <a:pPr lvl="1"/>
            <a:r>
              <a:rPr lang="en-US" sz="1500" dirty="0"/>
              <a:t>Bond yields are up</a:t>
            </a:r>
          </a:p>
          <a:p>
            <a:r>
              <a:rPr lang="en-US" sz="1500" dirty="0"/>
              <a:t>Sept 19th :</a:t>
            </a:r>
          </a:p>
          <a:p>
            <a:pPr lvl="1"/>
            <a:r>
              <a:rPr lang="en-US" sz="1500" dirty="0"/>
              <a:t>Trade talks are still key mover in stocks. Trump states he is willing to raise tariffs further if trade talks won’t settle.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9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92B0-A761-3D4F-9E0E-70A3FF38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8CE66-CFFE-5B43-BD16-B9CD714FA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Fed Cuts Interest Rates</a:t>
            </a:r>
            <a:endParaRPr lang="en-US" b="1" dirty="0"/>
          </a:p>
          <a:p>
            <a:r>
              <a:rPr lang="en-US" b="1" dirty="0">
                <a:hlinkClick r:id="rId3"/>
              </a:rPr>
              <a:t>Saudi Arabia set to return to normal oil production</a:t>
            </a:r>
            <a:endParaRPr lang="en-US" b="1" dirty="0"/>
          </a:p>
          <a:p>
            <a:r>
              <a:rPr lang="en-US" b="1" dirty="0">
                <a:hlinkClick r:id="rId4"/>
              </a:rPr>
              <a:t>China talks resume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73940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240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Georgia</vt:lpstr>
      <vt:lpstr>Trebuchet MS</vt:lpstr>
      <vt:lpstr>Wingdings 3</vt:lpstr>
      <vt:lpstr>Facet</vt:lpstr>
      <vt:lpstr>Market Update, 9/19</vt:lpstr>
      <vt:lpstr>What happened this week?</vt:lpstr>
      <vt:lpstr>PowerPoint Presentation</vt:lpstr>
      <vt:lpstr>News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Update, 9/13</dc:title>
  <dc:creator>Diego-Guerra, Israel</dc:creator>
  <cp:lastModifiedBy>Diego-Guerra, Israel</cp:lastModifiedBy>
  <cp:revision>24</cp:revision>
  <dcterms:created xsi:type="dcterms:W3CDTF">2019-09-13T01:55:52Z</dcterms:created>
  <dcterms:modified xsi:type="dcterms:W3CDTF">2019-09-20T02:06:52Z</dcterms:modified>
</cp:coreProperties>
</file>