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5"/>
  </p:notesMasterIdLst>
  <p:sldIdLst>
    <p:sldId id="256" r:id="rId2"/>
    <p:sldId id="257" r:id="rId3"/>
    <p:sldId id="26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15A"/>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6"/>
    <p:restoredTop sz="94382"/>
  </p:normalViewPr>
  <p:slideViewPr>
    <p:cSldViewPr snapToGrid="0" snapToObjects="1">
      <p:cViewPr varScale="1">
        <p:scale>
          <a:sx n="117" d="100"/>
          <a:sy n="117" d="100"/>
        </p:scale>
        <p:origin x="4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22DC8-F8A8-7F4B-B583-E3EA8C8A13DC}" type="datetimeFigureOut">
              <a:rPr lang="en-US" smtClean="0"/>
              <a:t>9/26/19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E7B3-C004-5346-905E-DE41FAC5DB91}" type="slidenum">
              <a:rPr lang="en-US" smtClean="0"/>
              <a:t>‹#›</a:t>
            </a:fld>
            <a:endParaRPr lang="en-US"/>
          </a:p>
        </p:txBody>
      </p:sp>
    </p:spTree>
    <p:extLst>
      <p:ext uri="{BB962C8B-B14F-4D97-AF65-F5344CB8AC3E}">
        <p14:creationId xmlns:p14="http://schemas.microsoft.com/office/powerpoint/2010/main" val="167106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E4E1ED-3349-7E45-BD82-A167C0EE70AD}"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30613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9/26/19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Tree>
    <p:extLst>
      <p:ext uri="{BB962C8B-B14F-4D97-AF65-F5344CB8AC3E}">
        <p14:creationId xmlns:p14="http://schemas.microsoft.com/office/powerpoint/2010/main" val="184638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9/26/19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2431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9/26/19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Tree>
    <p:extLst>
      <p:ext uri="{BB962C8B-B14F-4D97-AF65-F5344CB8AC3E}">
        <p14:creationId xmlns:p14="http://schemas.microsoft.com/office/powerpoint/2010/main" val="295927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9/26/19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282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9/26/19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Tree>
    <p:extLst>
      <p:ext uri="{BB962C8B-B14F-4D97-AF65-F5344CB8AC3E}">
        <p14:creationId xmlns:p14="http://schemas.microsoft.com/office/powerpoint/2010/main" val="1709492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4E1ED-3349-7E45-BD82-A167C0EE70AD}"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2638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4E1ED-3349-7E45-BD82-A167C0EE70AD}"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43141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4E1ED-3349-7E45-BD82-A167C0EE70AD}"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98715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47607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E4E1ED-3349-7E45-BD82-A167C0EE70AD}"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95170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E4E1ED-3349-7E45-BD82-A167C0EE70AD}" type="datetimeFigureOut">
              <a:rPr lang="en-US" smtClean="0"/>
              <a:t>9/26/19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61669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E4E1ED-3349-7E45-BD82-A167C0EE70AD}" type="datetimeFigureOut">
              <a:rPr lang="en-US" smtClean="0"/>
              <a:t>9/26/19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80487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4E1ED-3349-7E45-BD82-A167C0EE70AD}" type="datetimeFigureOut">
              <a:rPr lang="en-US" smtClean="0"/>
              <a:t>9/26/19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27700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E4E1ED-3349-7E45-BD82-A167C0EE70AD}"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67563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6171-81ED-E744-9468-2606C71837E5}" type="slidenum">
              <a:rPr lang="en-US" smtClean="0"/>
              <a:t>‹#›</a:t>
            </a:fld>
            <a:endParaRPr lang="en-US"/>
          </a:p>
        </p:txBody>
      </p:sp>
      <p:sp>
        <p:nvSpPr>
          <p:cNvPr id="5" name="Date Placeholder 4"/>
          <p:cNvSpPr>
            <a:spLocks noGrp="1"/>
          </p:cNvSpPr>
          <p:nvPr>
            <p:ph type="dt" sz="half" idx="10"/>
          </p:nvPr>
        </p:nvSpPr>
        <p:spPr/>
        <p:txBody>
          <a:bodyPr/>
          <a:lstStyle/>
          <a:p>
            <a:fld id="{79E4E1ED-3349-7E45-BD82-A167C0EE70AD}" type="datetimeFigureOut">
              <a:rPr lang="en-US" smtClean="0"/>
              <a:t>9/26/19</a:t>
            </a:fld>
            <a:endParaRPr lang="en-US"/>
          </a:p>
        </p:txBody>
      </p:sp>
    </p:spTree>
    <p:extLst>
      <p:ext uri="{BB962C8B-B14F-4D97-AF65-F5344CB8AC3E}">
        <p14:creationId xmlns:p14="http://schemas.microsoft.com/office/powerpoint/2010/main" val="165170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E4E1ED-3349-7E45-BD82-A167C0EE70AD}" type="datetimeFigureOut">
              <a:rPr lang="en-US" smtClean="0"/>
              <a:pPr/>
              <a:t>9/26/19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Naman Gupta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r>
              <a:rPr lang="en-US"/>
              <a:t>Economics Investment Committee</a:t>
            </a:r>
            <a:endParaRPr lang="en-US" dirty="0"/>
          </a:p>
        </p:txBody>
      </p:sp>
    </p:spTree>
    <p:extLst>
      <p:ext uri="{BB962C8B-B14F-4D97-AF65-F5344CB8AC3E}">
        <p14:creationId xmlns:p14="http://schemas.microsoft.com/office/powerpoint/2010/main" val="58176945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eorgia" panose="02040502050405020303" pitchFamily="18" charset="0"/>
              </a:rPr>
              <a:t>Market Update, 9/27</a:t>
            </a:r>
          </a:p>
        </p:txBody>
      </p:sp>
      <p:sp>
        <p:nvSpPr>
          <p:cNvPr id="3" name="Subtitle 2"/>
          <p:cNvSpPr>
            <a:spLocks noGrp="1"/>
          </p:cNvSpPr>
          <p:nvPr>
            <p:ph type="subTitle" idx="1"/>
          </p:nvPr>
        </p:nvSpPr>
        <p:spPr>
          <a:xfrm>
            <a:off x="1167384" y="4437732"/>
            <a:ext cx="9144000" cy="1655763"/>
          </a:xfrm>
        </p:spPr>
        <p:txBody>
          <a:bodyPr/>
          <a:lstStyle/>
          <a:p>
            <a:r>
              <a:rPr lang="en-US" dirty="0">
                <a:latin typeface="Georgia" panose="02040502050405020303" pitchFamily="18" charset="0"/>
              </a:rPr>
              <a:t>Quant Lab</a:t>
            </a:r>
          </a:p>
          <a:p>
            <a:r>
              <a:rPr lang="en-US" dirty="0">
                <a:latin typeface="Georgia" panose="02040502050405020303" pitchFamily="18" charset="0"/>
              </a:rPr>
              <a:t>Israel Diego</a:t>
            </a:r>
          </a:p>
        </p:txBody>
      </p:sp>
    </p:spTree>
    <p:extLst>
      <p:ext uri="{BB962C8B-B14F-4D97-AF65-F5344CB8AC3E}">
        <p14:creationId xmlns:p14="http://schemas.microsoft.com/office/powerpoint/2010/main" val="193910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737" y="318108"/>
            <a:ext cx="10515600" cy="1325563"/>
          </a:xfrm>
        </p:spPr>
        <p:txBody>
          <a:bodyPr/>
          <a:lstStyle/>
          <a:p>
            <a:r>
              <a:rPr lang="en-US" dirty="0">
                <a:latin typeface="Georgia" panose="02040502050405020303" pitchFamily="18" charset="0"/>
                <a:ea typeface="Palatino" charset="0"/>
                <a:cs typeface="Palatino" charset="0"/>
              </a:rPr>
              <a:t>What happened this week?</a:t>
            </a:r>
          </a:p>
        </p:txBody>
      </p:sp>
      <p:pic>
        <p:nvPicPr>
          <p:cNvPr id="3" name="Picture 2">
            <a:extLst>
              <a:ext uri="{FF2B5EF4-FFF2-40B4-BE49-F238E27FC236}">
                <a16:creationId xmlns:a16="http://schemas.microsoft.com/office/drawing/2014/main" id="{2CC33618-DE22-F744-91AB-21D2966CC826}"/>
              </a:ext>
            </a:extLst>
          </p:cNvPr>
          <p:cNvPicPr>
            <a:picLocks noChangeAspect="1"/>
          </p:cNvPicPr>
          <p:nvPr/>
        </p:nvPicPr>
        <p:blipFill>
          <a:blip r:embed="rId2"/>
          <a:stretch>
            <a:fillRect/>
          </a:stretch>
        </p:blipFill>
        <p:spPr>
          <a:xfrm>
            <a:off x="619945" y="980889"/>
            <a:ext cx="10952109" cy="5406056"/>
          </a:xfrm>
          <a:prstGeom prst="rect">
            <a:avLst/>
          </a:prstGeom>
        </p:spPr>
      </p:pic>
    </p:spTree>
    <p:extLst>
      <p:ext uri="{BB962C8B-B14F-4D97-AF65-F5344CB8AC3E}">
        <p14:creationId xmlns:p14="http://schemas.microsoft.com/office/powerpoint/2010/main" val="58350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F8E5C-0021-3D4F-9418-0DA3F52CDFB6}"/>
              </a:ext>
            </a:extLst>
          </p:cNvPr>
          <p:cNvSpPr>
            <a:spLocks noGrp="1"/>
          </p:cNvSpPr>
          <p:nvPr>
            <p:ph idx="1"/>
          </p:nvPr>
        </p:nvSpPr>
        <p:spPr>
          <a:xfrm>
            <a:off x="533908" y="489857"/>
            <a:ext cx="9999023" cy="5878285"/>
          </a:xfrm>
        </p:spPr>
        <p:txBody>
          <a:bodyPr>
            <a:normAutofit lnSpcReduction="10000"/>
          </a:bodyPr>
          <a:lstStyle/>
          <a:p>
            <a:r>
              <a:rPr lang="en-US" sz="1500" dirty="0"/>
              <a:t>Sept 23</a:t>
            </a:r>
            <a:r>
              <a:rPr lang="en-US" sz="1500" baseline="30000" dirty="0"/>
              <a:t>rd</a:t>
            </a:r>
            <a:r>
              <a:rPr lang="en-US" sz="1500" dirty="0"/>
              <a:t>:</a:t>
            </a:r>
          </a:p>
          <a:p>
            <a:pPr lvl="1"/>
            <a:r>
              <a:rPr lang="en-US" sz="1500" dirty="0"/>
              <a:t>Germany and France demonstrate weaker manufacturing data, evidence of global economic slowdown. Yields in Europe also dropped. </a:t>
            </a:r>
          </a:p>
          <a:p>
            <a:pPr lvl="1"/>
            <a:r>
              <a:rPr lang="en-US" sz="1500" dirty="0"/>
              <a:t>Netflix down as it struggles in the streaming wars with Disney, Apple, and Amazon.</a:t>
            </a:r>
          </a:p>
          <a:p>
            <a:r>
              <a:rPr lang="en-US" sz="1500" dirty="0"/>
              <a:t>Sept 24</a:t>
            </a:r>
            <a:r>
              <a:rPr lang="en-US" sz="1500" baseline="30000" dirty="0"/>
              <a:t>th</a:t>
            </a:r>
            <a:r>
              <a:rPr lang="en-US" sz="1500" dirty="0"/>
              <a:t>:</a:t>
            </a:r>
          </a:p>
          <a:p>
            <a:pPr lvl="1"/>
            <a:r>
              <a:rPr lang="en-US" sz="1500" dirty="0"/>
              <a:t>S&amp;P 500 and Nasdaq have worst day in a month. Weaker September consumer confidence report. </a:t>
            </a:r>
          </a:p>
          <a:p>
            <a:pPr lvl="1"/>
            <a:r>
              <a:rPr lang="en-US" sz="1500" dirty="0"/>
              <a:t>Trump criticizes China at UN accusing of intellectual property theft. </a:t>
            </a:r>
          </a:p>
          <a:p>
            <a:pPr lvl="1"/>
            <a:r>
              <a:rPr lang="en-US" sz="1500" dirty="0"/>
              <a:t>Nancy Pelosi makes impeachment announcement. Markets rebounded a bit when Trump announces releasee of transcript from his phone call with Ukraine President, but overall stocks were low. </a:t>
            </a:r>
          </a:p>
          <a:p>
            <a:pPr lvl="1"/>
            <a:r>
              <a:rPr lang="en-US" sz="1500" dirty="0"/>
              <a:t>Nike stock rose more than 5%. </a:t>
            </a:r>
          </a:p>
          <a:p>
            <a:r>
              <a:rPr lang="en-US" sz="1500" dirty="0"/>
              <a:t>Sept 25</a:t>
            </a:r>
            <a:r>
              <a:rPr lang="en-US" sz="1500" baseline="30000" dirty="0"/>
              <a:t>th</a:t>
            </a:r>
            <a:r>
              <a:rPr lang="en-US" sz="1500" dirty="0"/>
              <a:t>:</a:t>
            </a:r>
          </a:p>
          <a:p>
            <a:pPr lvl="1"/>
            <a:r>
              <a:rPr lang="en-US" sz="1500" dirty="0"/>
              <a:t>Impeachment Inquiry makes headlines. Stocks quickly rise from Trump mentioning that U.S trade deal with China was “closer than we think.” Trade and tariffs have been main mover of the market all year. </a:t>
            </a:r>
          </a:p>
          <a:p>
            <a:pPr lvl="1"/>
            <a:r>
              <a:rPr lang="en-US" sz="1500" dirty="0"/>
              <a:t>Industrials and Consumer Discretionary stocks were up. Utilities and health care closed lower. </a:t>
            </a:r>
          </a:p>
          <a:p>
            <a:pPr lvl="1"/>
            <a:r>
              <a:rPr lang="en-US" sz="1500" dirty="0"/>
              <a:t>Crude oil prices fell after weekly U.S. crude inventories unexpectedly rose. U.S oil production reaches record high, 12.5 million barrels per day. U.S is now largest producer of oil in the world, surpassing Saudi Arabia. </a:t>
            </a:r>
          </a:p>
          <a:p>
            <a:r>
              <a:rPr lang="en-US" sz="1500" dirty="0"/>
              <a:t>Sept 26</a:t>
            </a:r>
            <a:r>
              <a:rPr lang="en-US" sz="1500" baseline="30000" dirty="0"/>
              <a:t>th</a:t>
            </a:r>
            <a:r>
              <a:rPr lang="en-US" sz="1500" dirty="0"/>
              <a:t>:</a:t>
            </a:r>
          </a:p>
          <a:p>
            <a:pPr lvl="1"/>
            <a:r>
              <a:rPr lang="en-US" sz="1500" dirty="0"/>
              <a:t>Whistleblower report released. U.S unlikely to extend temporary waiver to supplier Huawei. Peloton IPO. </a:t>
            </a:r>
          </a:p>
        </p:txBody>
      </p:sp>
    </p:spTree>
    <p:extLst>
      <p:ext uri="{BB962C8B-B14F-4D97-AF65-F5344CB8AC3E}">
        <p14:creationId xmlns:p14="http://schemas.microsoft.com/office/powerpoint/2010/main" val="4128695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249</Words>
  <Application>Microsoft Macintosh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Georgia</vt:lpstr>
      <vt:lpstr>Trebuchet MS</vt:lpstr>
      <vt:lpstr>Wingdings 3</vt:lpstr>
      <vt:lpstr>Facet</vt:lpstr>
      <vt:lpstr>Market Update, 9/27</vt:lpstr>
      <vt:lpstr>What happened this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Update, 9/13</dc:title>
  <dc:creator>Diego-Guerra, Israel</dc:creator>
  <cp:lastModifiedBy>Diego-Guerra, Israel</cp:lastModifiedBy>
  <cp:revision>45</cp:revision>
  <dcterms:created xsi:type="dcterms:W3CDTF">2019-09-13T01:55:52Z</dcterms:created>
  <dcterms:modified xsi:type="dcterms:W3CDTF">2019-09-27T04:37:51Z</dcterms:modified>
</cp:coreProperties>
</file>