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15A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593"/>
  </p:normalViewPr>
  <p:slideViewPr>
    <p:cSldViewPr snapToGrid="0" snapToObjects="1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4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8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2/14/19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E1ED-3349-7E45-BD82-A167C0EE70AD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news/articles/2019-02-14/hedge-funds-play-tug-of-war-with-most-volatile-major-currency" TargetMode="External"/><Relationship Id="rId2" Type="http://schemas.openxmlformats.org/officeDocument/2006/relationships/hyperlink" Target="https://www.reuters.com/article/us-usa-economy-poll/chance-of-a-u-s-recession-up-number-of-fed-rate-hikes-down-reuters-poll-idUSKCN1Q400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news/articles/2019-02-14/trump-seeks-clarification-on-border-deal-as-senate-prepares-vote?srnd=markets-vp" TargetMode="External"/><Relationship Id="rId5" Type="http://schemas.openxmlformats.org/officeDocument/2006/relationships/hyperlink" Target="https://www.bloomberg.com/news/articles/2019-02-14/amazon-was-holding-talks-wednesday-to-make-nyc-deal-happen?srnd=markets-vp" TargetMode="External"/><Relationship Id="rId4" Type="http://schemas.openxmlformats.org/officeDocument/2006/relationships/hyperlink" Target="https://www.bloomberg.com/news/articles/2019-02-14/asian-stocks-point-to-decline-treasuries-advance-markets-wrap?srnd=markets-v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finance/global-market-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us-usa-trump-coal/president-trump-cant-stop-u-s-coal-plants-from-retiring-idUSKCN1P80B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Market Update, 2/15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384" y="4437732"/>
            <a:ext cx="9144000" cy="16557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 Lab</a:t>
            </a:r>
          </a:p>
          <a:p>
            <a:r>
              <a:rPr lang="en-US" dirty="0">
                <a:latin typeface="Georgia" panose="02040502050405020303" pitchFamily="18" charset="0"/>
              </a:rPr>
              <a:t>Israel Diego</a:t>
            </a:r>
          </a:p>
        </p:txBody>
      </p:sp>
    </p:spTree>
    <p:extLst>
      <p:ext uri="{BB962C8B-B14F-4D97-AF65-F5344CB8AC3E}">
        <p14:creationId xmlns:p14="http://schemas.microsoft.com/office/powerpoint/2010/main" val="19391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37" y="318108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Palatino" charset="0"/>
                <a:cs typeface="Palatino" charset="0"/>
              </a:rPr>
              <a:t>What happened this week?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34123-3063-4F45-A0DB-19E47641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6" y="979366"/>
            <a:ext cx="11704273" cy="56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72B30-8A90-7147-9E88-47876A97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21181"/>
            <a:ext cx="9030635" cy="1482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1ECA9-8C30-224D-8B14-88C957C8B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6" y="1684421"/>
            <a:ext cx="9207500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445E9-6BDD-884C-9E9C-E6D21303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9" y="3299995"/>
            <a:ext cx="6767095" cy="32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281-7641-8848-907C-C026727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1078-9826-3947-80AE-5DE07463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Fed rate hikes down</a:t>
            </a:r>
            <a:endParaRPr lang="en-US" dirty="0"/>
          </a:p>
          <a:p>
            <a:r>
              <a:rPr lang="en-US" dirty="0">
                <a:hlinkClick r:id="rId3"/>
              </a:rPr>
              <a:t>Volatility of Australian Dollar</a:t>
            </a:r>
            <a:endParaRPr lang="en-US" dirty="0"/>
          </a:p>
          <a:p>
            <a:r>
              <a:rPr lang="en-US" dirty="0">
                <a:hlinkClick r:id="rId4"/>
              </a:rPr>
              <a:t>Asia Stocks Drop on Trade Pessimism</a:t>
            </a:r>
            <a:endParaRPr lang="en-US" dirty="0"/>
          </a:p>
          <a:p>
            <a:r>
              <a:rPr lang="en-US" dirty="0">
                <a:hlinkClick r:id="rId5"/>
              </a:rPr>
              <a:t>Amazon cancels New York plans</a:t>
            </a:r>
            <a:endParaRPr lang="en-US" dirty="0"/>
          </a:p>
          <a:p>
            <a:r>
              <a:rPr lang="en-US" dirty="0">
                <a:hlinkClick r:id="rId6"/>
              </a:rPr>
              <a:t>Trump to Sign Border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73737" y="318108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Palatino" charset="0"/>
                <a:cs typeface="Palatino" charset="0"/>
              </a:rPr>
              <a:t>Sectors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FE8D6-5050-FA4C-B0F7-DF93B5A0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1" y="1173394"/>
            <a:ext cx="10185400" cy="500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D6A40D-5C65-F748-9C1A-C585E86D7482}"/>
              </a:ext>
            </a:extLst>
          </p:cNvPr>
          <p:cNvSpPr txBox="1"/>
          <p:nvPr/>
        </p:nvSpPr>
        <p:spPr>
          <a:xfrm>
            <a:off x="881371" y="626012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34E-127E-1545-9DC3-6D736F6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Down?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4358E-4D38-AE48-814F-EE67FD2D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535664"/>
            <a:ext cx="8166677" cy="4439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E7F46-3F1B-A146-922D-77813812A5BA}"/>
              </a:ext>
            </a:extLst>
          </p:cNvPr>
          <p:cNvSpPr txBox="1"/>
          <p:nvPr/>
        </p:nvSpPr>
        <p:spPr>
          <a:xfrm>
            <a:off x="677334" y="606373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09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45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</vt:lpstr>
      <vt:lpstr>Trebuchet MS</vt:lpstr>
      <vt:lpstr>Wingdings 3</vt:lpstr>
      <vt:lpstr>Facet</vt:lpstr>
      <vt:lpstr>Market Update, 2/15</vt:lpstr>
      <vt:lpstr>What happened this week?</vt:lpstr>
      <vt:lpstr>PowerPoint Presentation</vt:lpstr>
      <vt:lpstr>News Links</vt:lpstr>
      <vt:lpstr>Sectors</vt:lpstr>
      <vt:lpstr>Energy Down?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Update, 1/24</dc:title>
  <dc:creator>Naman Gupta</dc:creator>
  <cp:lastModifiedBy>Diego-Guerra, Israel</cp:lastModifiedBy>
  <cp:revision>50</cp:revision>
  <dcterms:created xsi:type="dcterms:W3CDTF">2016-01-21T17:52:40Z</dcterms:created>
  <dcterms:modified xsi:type="dcterms:W3CDTF">2019-02-15T02:45:53Z</dcterms:modified>
</cp:coreProperties>
</file>