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15A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0"/>
    <p:restoredTop sz="94593"/>
  </p:normalViewPr>
  <p:slideViewPr>
    <p:cSldViewPr snapToGrid="0" snapToObjects="1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4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8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3/21/19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E1ED-3349-7E45-BD82-A167C0EE70AD}" type="datetimeFigureOut">
              <a:rPr lang="en-US" smtClean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us-global-oil/oil-prices-near-2019-highs-amid-opec-supply-cuts-u-s-sanctions-idUSKCN1R3063" TargetMode="External"/><Relationship Id="rId2" Type="http://schemas.openxmlformats.org/officeDocument/2006/relationships/hyperlink" Target="https://www.bloomberg.com/news/articles/2019-03-21/eu-hands-may-brexit-reprieve-pushing-decision-day-back-to-april?srnd=premi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omberg.com/markets/fixed-inc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finance/commodit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Market Update, 3/22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384" y="4437732"/>
            <a:ext cx="9144000" cy="16557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 Lab</a:t>
            </a:r>
          </a:p>
          <a:p>
            <a:r>
              <a:rPr lang="en-US" dirty="0">
                <a:latin typeface="Georgia" panose="02040502050405020303" pitchFamily="18" charset="0"/>
              </a:rPr>
              <a:t>Israel Diego</a:t>
            </a:r>
          </a:p>
        </p:txBody>
      </p:sp>
    </p:spTree>
    <p:extLst>
      <p:ext uri="{BB962C8B-B14F-4D97-AF65-F5344CB8AC3E}">
        <p14:creationId xmlns:p14="http://schemas.microsoft.com/office/powerpoint/2010/main" val="19391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37" y="318108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Palatino" charset="0"/>
                <a:cs typeface="Palatino" charset="0"/>
              </a:rPr>
              <a:t>What happened this week?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D8FC9-1C38-3C47-B153-1CB5101E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8" y="1097644"/>
            <a:ext cx="11218263" cy="54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65188-15B7-6942-A326-1487987F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63131"/>
            <a:ext cx="9326886" cy="1669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657B3-E607-7544-9038-391C86BB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9" y="2070100"/>
            <a:ext cx="84201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C460A-9792-D345-BF57-682A8849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9" y="3766456"/>
            <a:ext cx="9759043" cy="17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281-7641-8848-907C-C026727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1078-9826-3947-80AE-5DE07463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EU gets another Two weeks to avoid No-Deal Brexit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Oil Prices Rising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Fed is Dovish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F9954-898A-1148-8512-629EED63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54100"/>
            <a:ext cx="10096500" cy="474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7CB12-ECF1-424F-BB97-592A9F5DEAEA}"/>
              </a:ext>
            </a:extLst>
          </p:cNvPr>
          <p:cNvSpPr txBox="1"/>
          <p:nvPr/>
        </p:nvSpPr>
        <p:spPr>
          <a:xfrm>
            <a:off x="1047750" y="6074228"/>
            <a:ext cx="279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Thomson Reuters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7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34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Trebuchet MS</vt:lpstr>
      <vt:lpstr>Wingdings 3</vt:lpstr>
      <vt:lpstr>Facet</vt:lpstr>
      <vt:lpstr>Market Update, 3/22</vt:lpstr>
      <vt:lpstr>What happened this week?</vt:lpstr>
      <vt:lpstr>PowerPoint Presentation</vt:lpstr>
      <vt:lpstr>News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Update, 1/24</dc:title>
  <dc:creator>Naman Gupta</dc:creator>
  <cp:lastModifiedBy>Diego-Guerra, Israel</cp:lastModifiedBy>
  <cp:revision>60</cp:revision>
  <dcterms:created xsi:type="dcterms:W3CDTF">2016-01-21T17:52:40Z</dcterms:created>
  <dcterms:modified xsi:type="dcterms:W3CDTF">2019-03-22T03:02:33Z</dcterms:modified>
</cp:coreProperties>
</file>