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jpeg" ContentType="image/jpe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Clique para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mover o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F6403106-37BB-40E6-9078-F362B816AB40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CHEESE MARKETING 2020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No alt text provided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textbox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No alt text provided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textbox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No alt text provided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TYPES OF CHEESES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No alt text provided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textbox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No alt text provided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CHANNELS OR CRITICAL FACTORIES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No alt text provided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textbox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No alt text provided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AVERAGE PRODUCTION PER TON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No alt text provided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83280" y="3533400"/>
            <a:ext cx="617184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301176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8345880" y="987480"/>
            <a:ext cx="301176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83280" y="3533400"/>
            <a:ext cx="301176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45880" y="3533400"/>
            <a:ext cx="301176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198720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7270200" y="987480"/>
            <a:ext cx="198720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9357120" y="987480"/>
            <a:ext cx="198720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183280" y="3533400"/>
            <a:ext cx="198720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7270200" y="3533400"/>
            <a:ext cx="198720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9357120" y="3533400"/>
            <a:ext cx="198720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3011760" cy="487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8345880" y="987480"/>
            <a:ext cx="3011760" cy="487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839880" y="457200"/>
            <a:ext cx="3931920" cy="741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301176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8345880" y="987480"/>
            <a:ext cx="3011760" cy="487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83280" y="3533400"/>
            <a:ext cx="301176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3011760" cy="487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8345880" y="987480"/>
            <a:ext cx="301176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8345880" y="3533400"/>
            <a:ext cx="301176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301176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8345880" y="987480"/>
            <a:ext cx="301176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83280" y="3533400"/>
            <a:ext cx="617184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83280" y="3533400"/>
            <a:ext cx="617184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301176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8345880" y="987480"/>
            <a:ext cx="301176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183280" y="3533400"/>
            <a:ext cx="301176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8345880" y="3533400"/>
            <a:ext cx="301176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198720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7270200" y="987480"/>
            <a:ext cx="198720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9357120" y="987480"/>
            <a:ext cx="198720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5183280" y="3533400"/>
            <a:ext cx="198720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7270200" y="3533400"/>
            <a:ext cx="198720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9357120" y="3533400"/>
            <a:ext cx="198720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3011760" cy="487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8345880" y="987480"/>
            <a:ext cx="3011760" cy="487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9880" y="457200"/>
            <a:ext cx="3931920" cy="741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301176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45880" y="987480"/>
            <a:ext cx="3011760" cy="487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83280" y="3533400"/>
            <a:ext cx="301176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3011760" cy="487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8345880" y="987480"/>
            <a:ext cx="301176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8345880" y="3533400"/>
            <a:ext cx="301176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301176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8345880" y="987480"/>
            <a:ext cx="301176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183280" y="3533400"/>
            <a:ext cx="617184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D8D00775-15BF-4EA2-B92D-708F1E643A39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3/30/22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18044FB-13C3-48AA-A311-5D9EF94E557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Clique para editar o formato do texto do título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BAACC5AD-0E09-4AA2-B505-6930AEEFEB32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3/30/22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F12EEC9-4F6D-4965-8BE1-045CFFD1595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https://app.powerbi.com/groups/me/reports/2054384e-9177-4720-89d4-b625cf4ee8ff?pbi_source=PowerPoint" TargetMode="Externa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8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90" name="TextShape 1"/>
          <p:cNvSpPr txBox="1"/>
          <p:nvPr/>
        </p:nvSpPr>
        <p:spPr>
          <a:xfrm>
            <a:off x="810720" y="2982240"/>
            <a:ext cx="6313680" cy="5997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80000"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f3c910"/>
                </a:solidFill>
                <a:latin typeface="Segoe UI Light"/>
                <a:ea typeface="Segoe UI Light"/>
              </a:rPr>
              <a:t>Analise Food SA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853560" y="3658680"/>
            <a:ext cx="1487520" cy="25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200" spc="-1" strike="noStrike" u="sng">
                <a:solidFill>
                  <a:srgbClr val="0563c1"/>
                </a:solidFill>
                <a:uFillTx/>
                <a:latin typeface="Segoe UI"/>
                <a:ea typeface="Segoe UI"/>
                <a:hlinkClick r:id="rId2"/>
              </a:rPr>
              <a:t>View in Power BI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832320" y="5823720"/>
            <a:ext cx="2177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ffffff"/>
                </a:solidFill>
                <a:latin typeface="Segoe UI Semibold"/>
                <a:ea typeface="Segoe UI Semibold"/>
              </a:rPr>
              <a:t>Downloaded at:</a:t>
            </a:r>
            <a:endParaRPr b="0" lang="pt-B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Segoe UI"/>
                <a:ea typeface="Segoe UI"/>
              </a:rPr>
              <a:t>30/03/2022 19:50:04 UTC</a:t>
            </a:r>
            <a:endParaRPr b="0" lang="pt-BR" sz="900" spc="-1" strike="noStrike"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828360" y="5407920"/>
            <a:ext cx="2177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ffffff"/>
                </a:solidFill>
                <a:latin typeface="Segoe UI Semibold"/>
                <a:ea typeface="Segoe UI Semibold"/>
              </a:rPr>
              <a:t>Last data refresh:</a:t>
            </a:r>
            <a:endParaRPr b="0" lang="pt-B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Segoe UI"/>
                <a:ea typeface="Segoe UI"/>
              </a:rPr>
              <a:t>30/03/2022 14:08:52 UTC</a:t>
            </a:r>
            <a:endParaRPr b="0" lang="pt-BR" sz="900" spc="-1" strike="noStrike">
              <a:latin typeface="Arial"/>
            </a:endParaRPr>
          </a:p>
        </p:txBody>
      </p:sp>
      <p:pic>
        <p:nvPicPr>
          <p:cNvPr id="94" name="Picture 15" descr="Microsoft Power BI"/>
          <p:cNvPicPr/>
          <p:nvPr/>
        </p:nvPicPr>
        <p:blipFill>
          <a:blip r:embed="rId3"/>
          <a:stretch/>
        </p:blipFill>
        <p:spPr>
          <a:xfrm>
            <a:off x="923400" y="722520"/>
            <a:ext cx="1490400" cy="245520"/>
          </a:xfrm>
          <a:prstGeom prst="rect">
            <a:avLst/>
          </a:prstGeom>
          <a:ln>
            <a:noFill/>
          </a:ln>
        </p:spPr>
      </p:pic>
      <p:pic>
        <p:nvPicPr>
          <p:cNvPr id="95" name="Picture 17" descr=""/>
          <p:cNvPicPr/>
          <p:nvPr/>
        </p:nvPicPr>
        <p:blipFill>
          <a:blip r:embed="rId4"/>
          <a:stretch/>
        </p:blipFill>
        <p:spPr>
          <a:xfrm>
            <a:off x="2139840" y="3694320"/>
            <a:ext cx="161640" cy="152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" descr=""/>
          <p:cNvPicPr/>
          <p:nvPr/>
        </p:nvPicPr>
        <p:blipFill>
          <a:blip r:embed="rId1"/>
          <a:stretch/>
        </p:blipFill>
        <p:spPr>
          <a:xfrm>
            <a:off x="76320" y="0"/>
            <a:ext cx="1202004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" descr=""/>
          <p:cNvPicPr/>
          <p:nvPr/>
        </p:nvPicPr>
        <p:blipFill>
          <a:blip r:embed="rId1"/>
          <a:stretch/>
        </p:blipFill>
        <p:spPr>
          <a:xfrm>
            <a:off x="76320" y="0"/>
            <a:ext cx="1202004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" descr=""/>
          <p:cNvPicPr/>
          <p:nvPr/>
        </p:nvPicPr>
        <p:blipFill>
          <a:blip r:embed="rId1"/>
          <a:stretch/>
        </p:blipFill>
        <p:spPr>
          <a:xfrm>
            <a:off x="76320" y="0"/>
            <a:ext cx="1202004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39880" y="449280"/>
            <a:ext cx="10536120" cy="710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2800" spc="-1" strike="noStrike">
                <a:solidFill>
                  <a:srgbClr val="000000"/>
                </a:solidFill>
                <a:latin typeface="Tibetan Machine Uni"/>
              </a:rPr>
              <a:t>PRESENTATION</a:t>
            </a:r>
            <a:endParaRPr b="0" lang="en-US" sz="2800" spc="-1" strike="noStrike">
              <a:solidFill>
                <a:srgbClr val="000000"/>
              </a:solidFill>
              <a:latin typeface="Tibetan Machine Un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792000" y="1584000"/>
            <a:ext cx="10563120" cy="427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3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Tibetan Machine Uni"/>
              </a:rPr>
              <a:t>The first step was a critical analysis of the data, verifying and treating the necessary points such as:</a:t>
            </a:r>
            <a:endParaRPr b="0" lang="en-US" sz="2400" spc="-1" strike="noStrike">
              <a:solidFill>
                <a:srgbClr val="000000"/>
              </a:solidFill>
              <a:latin typeface="Tibetan Machine Un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Tibetan Machine Uni"/>
              </a:rPr>
              <a:t>Cleaning the data</a:t>
            </a:r>
            <a:endParaRPr b="0" lang="en-US" sz="2400" spc="-1" strike="noStrike">
              <a:solidFill>
                <a:srgbClr val="000000"/>
              </a:solidFill>
              <a:latin typeface="Tibetan Machine Un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Tibetan Machine Uni"/>
              </a:rPr>
              <a:t>Error checking (blank spaces/cells)</a:t>
            </a:r>
            <a:endParaRPr b="0" lang="en-US" sz="2400" spc="-1" strike="noStrike">
              <a:solidFill>
                <a:srgbClr val="000000"/>
              </a:solidFill>
              <a:latin typeface="Tibetan Machine Un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Tibetan Machine Uni"/>
              </a:rPr>
              <a:t>In the transactions table replacing the pipe with a comma (in notepad)</a:t>
            </a:r>
            <a:endParaRPr b="0" lang="en-US" sz="2400" spc="-1" strike="noStrike">
              <a:solidFill>
                <a:srgbClr val="000000"/>
              </a:solidFill>
              <a:latin typeface="Tibetan Machine Un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Tibetan Machine Uni"/>
              </a:rPr>
              <a:t>Using Python to perform conversions and queries</a:t>
            </a:r>
            <a:endParaRPr b="0" lang="en-US" sz="2400" spc="-1" strike="noStrike">
              <a:solidFill>
                <a:srgbClr val="000000"/>
              </a:solidFill>
              <a:latin typeface="Tibetan Machine Un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Tibetan Machine Uni"/>
              </a:rPr>
              <a:t>Difficulties found</a:t>
            </a:r>
            <a:endParaRPr b="0" lang="en-US" sz="2400" spc="-1" strike="noStrike">
              <a:solidFill>
                <a:srgbClr val="000000"/>
              </a:solidFill>
              <a:latin typeface="Tibetan Machine Un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Tibetan Machine Uni"/>
              </a:rPr>
              <a:t>Some data didn't work in Power BI</a:t>
            </a:r>
            <a:endParaRPr b="0" lang="en-US" sz="2400" spc="-1" strike="noStrike">
              <a:solidFill>
                <a:srgbClr val="000000"/>
              </a:solidFill>
              <a:latin typeface="Tibetan Machine Un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Tibetan Machine Uni"/>
              </a:rPr>
              <a:t>carry out the consultation of the important mark for the most critical company</a:t>
            </a:r>
            <a:endParaRPr b="0" lang="en-US" sz="2400" spc="-1" strike="noStrike">
              <a:solidFill>
                <a:srgbClr val="000000"/>
              </a:solidFill>
              <a:latin typeface="Tibetan Machine Un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Tibetan Machine Uni"/>
              </a:rPr>
              <a:t>Recommend 100 or 200gr per unit</a:t>
            </a:r>
            <a:endParaRPr b="0" lang="en-US" sz="2400" spc="-1" strike="noStrike">
              <a:solidFill>
                <a:srgbClr val="000000"/>
              </a:solidFill>
              <a:latin typeface="Tibetan Machine Un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Tibetan Machine Uni"/>
              </a:rPr>
              <a:t>The text file with pipe (|) and white-space</a:t>
            </a:r>
            <a:endParaRPr b="0" lang="en-US" sz="2400" spc="-1" strike="noStrike">
              <a:solidFill>
                <a:srgbClr val="000000"/>
              </a:solidFill>
              <a:latin typeface="Tibetan Machine Un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0000"/>
              </a:solidFill>
              <a:latin typeface="Tibetan Machine Uni"/>
            </a:endParaRPr>
          </a:p>
        </p:txBody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LibreOffice/6.4.7.2$Linux_X86_64 LibreOffice_project/40$Build-2</Application>
  <Words>27</Words>
  <Paragraphs>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2016-09-04T11:54:55Z</dcterms:created>
  <dc:creator>Power BI</dc:creator>
  <dc:description/>
  <dc:language>pt-BR</dc:language>
  <cp:lastModifiedBy/>
  <dcterms:modified xsi:type="dcterms:W3CDTF">2022-03-30T17:54:14Z</dcterms:modified>
  <cp:revision>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