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83134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/>
    <p:restoredTop sz="94637"/>
  </p:normalViewPr>
  <p:slideViewPr>
    <p:cSldViewPr snapToGrid="0" snapToObjects="1">
      <p:cViewPr>
        <p:scale>
          <a:sx n="31" d="100"/>
          <a:sy n="31" d="100"/>
        </p:scale>
        <p:origin x="1096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E7CCF-2EBE-F644-A3E2-089433AB57D1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690563" y="1143000"/>
            <a:ext cx="8239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3072-6CCA-E14B-A639-B1AC6AB08E2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98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9175" y="1122363"/>
            <a:ext cx="137350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3602038"/>
            <a:ext cx="137350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7" y="365125"/>
            <a:ext cx="3948827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6" y="365125"/>
            <a:ext cx="11617563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8" y="1709739"/>
            <a:ext cx="1579530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8" y="4589464"/>
            <a:ext cx="1579530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1825625"/>
            <a:ext cx="7783195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1825625"/>
            <a:ext cx="7783195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365126"/>
            <a:ext cx="15795308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2" y="1681163"/>
            <a:ext cx="77474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2" y="2505075"/>
            <a:ext cx="7747426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59" y="1681163"/>
            <a:ext cx="77855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59" y="2505075"/>
            <a:ext cx="7785580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57200"/>
            <a:ext cx="59065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987426"/>
            <a:ext cx="927115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2057400"/>
            <a:ext cx="590654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57200"/>
            <a:ext cx="59065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987426"/>
            <a:ext cx="927115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2057400"/>
            <a:ext cx="590654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365126"/>
            <a:ext cx="157953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1825625"/>
            <a:ext cx="157953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6356351"/>
            <a:ext cx="4120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522AF-3229-044C-9A98-1E06F91A453D}" type="datetimeFigureOut">
              <a:rPr lang="es-ES_tradnl" smtClean="0"/>
              <a:t>20/12/17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6356351"/>
            <a:ext cx="6180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6356351"/>
            <a:ext cx="4120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6CCF-8AEF-DD48-A904-21ED68DF6A3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356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63" y="1348572"/>
            <a:ext cx="4821382" cy="422567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 rot="557375">
            <a:off x="4037977" y="1460008"/>
            <a:ext cx="6040582" cy="173297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178921"/>
              </a:avLst>
            </a:prstTxWarp>
            <a:spAutoFit/>
          </a:bodyPr>
          <a:lstStyle/>
          <a:p>
            <a:r>
              <a:rPr lang="es-ES_tradnl" sz="2000" dirty="0"/>
              <a:t>MINISTERIO DE EDUCACIÓN METODISTA</a:t>
            </a:r>
            <a:endParaRPr lang="es-ES_tradnl" sz="20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5860253" y="1615346"/>
            <a:ext cx="1841890" cy="2464403"/>
          </a:xfrm>
          <a:prstGeom prst="roundRect">
            <a:avLst/>
          </a:prstGeom>
          <a:solidFill>
            <a:srgbClr val="F8C203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CuadroTexto 12"/>
          <p:cNvSpPr txBox="1"/>
          <p:nvPr/>
        </p:nvSpPr>
        <p:spPr>
          <a:xfrm>
            <a:off x="5560021" y="4079750"/>
            <a:ext cx="2247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</a:t>
            </a:r>
            <a:endParaRPr lang="es-ES_tradnl" sz="7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55" y="1955594"/>
            <a:ext cx="1466275" cy="178253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96" y="1115480"/>
            <a:ext cx="2987151" cy="469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832" y="1372636"/>
            <a:ext cx="4821382" cy="4225677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2876422" y="1639410"/>
            <a:ext cx="1841890" cy="2464403"/>
          </a:xfrm>
          <a:prstGeom prst="roundRect">
            <a:avLst/>
          </a:prstGeom>
          <a:solidFill>
            <a:srgbClr val="F8C203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CuadroTexto 12"/>
          <p:cNvSpPr txBox="1"/>
          <p:nvPr/>
        </p:nvSpPr>
        <p:spPr>
          <a:xfrm>
            <a:off x="2576190" y="4103814"/>
            <a:ext cx="2247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</a:t>
            </a:r>
            <a:endParaRPr lang="es-ES_tradnl" sz="7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24" y="1979658"/>
            <a:ext cx="1466275" cy="1782531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5" y="1139544"/>
            <a:ext cx="2987151" cy="469186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199214" y="2395654"/>
            <a:ext cx="109095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MINISTERIO DE EDUCACIÓN</a:t>
            </a:r>
            <a:endParaRPr lang="es-ES_tradnl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_tradnl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METODISTA</a:t>
            </a:r>
            <a:endParaRPr lang="es-ES_tradnl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10</Words>
  <Application>Microsoft Macintosh PowerPoint</Application>
  <PresentationFormat>Personalizado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 Alejandro Teran Carrasco</dc:creator>
  <cp:lastModifiedBy>Israel Alejandro Teran Carrasco</cp:lastModifiedBy>
  <cp:revision>10</cp:revision>
  <dcterms:created xsi:type="dcterms:W3CDTF">2017-12-20T03:43:45Z</dcterms:created>
  <dcterms:modified xsi:type="dcterms:W3CDTF">2017-12-20T06:04:55Z</dcterms:modified>
</cp:coreProperties>
</file>